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4"/>
  </p:sldMasterIdLst>
  <p:notesMasterIdLst>
    <p:notesMasterId r:id="rId19"/>
  </p:notesMasterIdLst>
  <p:handoutMasterIdLst>
    <p:handoutMasterId r:id="rId20"/>
  </p:handoutMasterIdLst>
  <p:sldIdLst>
    <p:sldId id="274" r:id="rId5"/>
    <p:sldId id="269" r:id="rId6"/>
    <p:sldId id="257" r:id="rId7"/>
    <p:sldId id="270" r:id="rId8"/>
    <p:sldId id="276" r:id="rId9"/>
    <p:sldId id="273" r:id="rId10"/>
    <p:sldId id="277" r:id="rId11"/>
    <p:sldId id="286" r:id="rId12"/>
    <p:sldId id="287" r:id="rId13"/>
    <p:sldId id="279" r:id="rId14"/>
    <p:sldId id="290" r:id="rId15"/>
    <p:sldId id="289" r:id="rId16"/>
    <p:sldId id="291" r:id="rId17"/>
    <p:sldId id="28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166E7D-4243-41DF-9108-665867BE9928}" v="81" dt="2025-06-16T15:34:27.189"/>
    <p1510:client id="{FB99B185-7FEA-493A-8CFF-D27B5F992CFA}" v="155" dt="2025-06-16T17:09:21.981"/>
  </p1510:revLst>
</p1510:revInfo>
</file>

<file path=ppt/tableStyles.xml><?xml version="1.0" encoding="utf-8"?>
<a:tblStyleLst xmlns:a="http://schemas.openxmlformats.org/drawingml/2006/main" def="{0505E3EF-67EA-436B-97B2-0124C06EBD24}">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6/16/2025</a:t>
            </a:fld>
            <a:endParaRPr lang="en-US"/>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6/16/2025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C29F043-00BB-5D0B-4630-9A81A19556C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9" name="Group 8">
              <a:extLst>
                <a:ext uri="{FF2B5EF4-FFF2-40B4-BE49-F238E27FC236}">
                  <a16:creationId xmlns:a16="http://schemas.microsoft.com/office/drawing/2014/main" id="{CEA19558-B6D1-E98D-0193-7DE6BC4E536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8" name="Freeform 68">
                <a:extLst>
                  <a:ext uri="{FF2B5EF4-FFF2-40B4-BE49-F238E27FC236}">
                    <a16:creationId xmlns:a16="http://schemas.microsoft.com/office/drawing/2014/main" id="{90F0A2EF-1DA5-5C29-4570-F7524A3619F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69">
                <a:extLst>
                  <a:ext uri="{FF2B5EF4-FFF2-40B4-BE49-F238E27FC236}">
                    <a16:creationId xmlns:a16="http://schemas.microsoft.com/office/drawing/2014/main" id="{09FA5078-7EB1-1BF2-BC83-5B2344EA3CF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0" name="Line 70">
                <a:extLst>
                  <a:ext uri="{FF2B5EF4-FFF2-40B4-BE49-F238E27FC236}">
                    <a16:creationId xmlns:a16="http://schemas.microsoft.com/office/drawing/2014/main" id="{06D9ACB5-AA34-7DE7-7842-3675C9FBB0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58B89931-912D-3274-98F4-1C541573237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50" name="Oval 49">
                <a:extLst>
                  <a:ext uri="{FF2B5EF4-FFF2-40B4-BE49-F238E27FC236}">
                    <a16:creationId xmlns:a16="http://schemas.microsoft.com/office/drawing/2014/main" id="{956E4380-3C2A-C89C-1828-87A9DE7D14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nvGrpSpPr>
              <p:cNvPr id="51" name="Group 50">
                <a:extLst>
                  <a:ext uri="{FF2B5EF4-FFF2-40B4-BE49-F238E27FC236}">
                    <a16:creationId xmlns:a16="http://schemas.microsoft.com/office/drawing/2014/main" id="{A9389B11-E9B0-F3F1-21A0-B0C68A6CA22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6" name="Freeform 64">
                  <a:extLst>
                    <a:ext uri="{FF2B5EF4-FFF2-40B4-BE49-F238E27FC236}">
                      <a16:creationId xmlns:a16="http://schemas.microsoft.com/office/drawing/2014/main" id="{A0B56FAB-D3C3-FC6E-32B3-0F6D140B224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81">
                  <a:extLst>
                    <a:ext uri="{FF2B5EF4-FFF2-40B4-BE49-F238E27FC236}">
                      <a16:creationId xmlns:a16="http://schemas.microsoft.com/office/drawing/2014/main" id="{83C69305-8E5D-0937-9739-2A82520807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61">
                  <a:extLst>
                    <a:ext uri="{FF2B5EF4-FFF2-40B4-BE49-F238E27FC236}">
                      <a16:creationId xmlns:a16="http://schemas.microsoft.com/office/drawing/2014/main" id="{812C6AB9-9B73-BA3C-C2C5-69286F11DF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78">
                  <a:extLst>
                    <a:ext uri="{FF2B5EF4-FFF2-40B4-BE49-F238E27FC236}">
                      <a16:creationId xmlns:a16="http://schemas.microsoft.com/office/drawing/2014/main" id="{F24F6087-DB1E-AB60-D9F2-E4683D42E52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84">
                  <a:extLst>
                    <a:ext uri="{FF2B5EF4-FFF2-40B4-BE49-F238E27FC236}">
                      <a16:creationId xmlns:a16="http://schemas.microsoft.com/office/drawing/2014/main" id="{4F3E01B3-1D2C-F60E-7BFB-01B37CA691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87">
                  <a:extLst>
                    <a:ext uri="{FF2B5EF4-FFF2-40B4-BE49-F238E27FC236}">
                      <a16:creationId xmlns:a16="http://schemas.microsoft.com/office/drawing/2014/main" id="{8C09A1A6-4598-D150-847C-8354CC978C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60">
                  <a:extLst>
                    <a:ext uri="{FF2B5EF4-FFF2-40B4-BE49-F238E27FC236}">
                      <a16:creationId xmlns:a16="http://schemas.microsoft.com/office/drawing/2014/main" id="{DEBC3636-7B6F-ED9C-AD85-8CF12F1EFCF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59">
                  <a:extLst>
                    <a:ext uri="{FF2B5EF4-FFF2-40B4-BE49-F238E27FC236}">
                      <a16:creationId xmlns:a16="http://schemas.microsoft.com/office/drawing/2014/main" id="{50BFD87E-80F6-E655-4866-E6CCBD63889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62">
                  <a:extLst>
                    <a:ext uri="{FF2B5EF4-FFF2-40B4-BE49-F238E27FC236}">
                      <a16:creationId xmlns:a16="http://schemas.microsoft.com/office/drawing/2014/main" id="{3E089B7D-DC55-52FA-02B0-13DD7F0AFD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65">
                  <a:extLst>
                    <a:ext uri="{FF2B5EF4-FFF2-40B4-BE49-F238E27FC236}">
                      <a16:creationId xmlns:a16="http://schemas.microsoft.com/office/drawing/2014/main" id="{026604DF-D6BC-93FA-C8CF-5053231067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79">
                  <a:extLst>
                    <a:ext uri="{FF2B5EF4-FFF2-40B4-BE49-F238E27FC236}">
                      <a16:creationId xmlns:a16="http://schemas.microsoft.com/office/drawing/2014/main" id="{6C53B505-3DA7-BA71-49FF-B2EE22287C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82">
                  <a:extLst>
                    <a:ext uri="{FF2B5EF4-FFF2-40B4-BE49-F238E27FC236}">
                      <a16:creationId xmlns:a16="http://schemas.microsoft.com/office/drawing/2014/main" id="{FFAF5B93-C6DF-C8A2-95B6-3D5CDA2CB1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85">
                  <a:extLst>
                    <a:ext uri="{FF2B5EF4-FFF2-40B4-BE49-F238E27FC236}">
                      <a16:creationId xmlns:a16="http://schemas.microsoft.com/office/drawing/2014/main" id="{3737A360-4BDB-39C8-7418-8FEAB1593D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88">
                  <a:extLst>
                    <a:ext uri="{FF2B5EF4-FFF2-40B4-BE49-F238E27FC236}">
                      <a16:creationId xmlns:a16="http://schemas.microsoft.com/office/drawing/2014/main" id="{7BE4B3C8-EDBB-0EF1-FCDC-60D93B0DEEF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80" name="Group 79">
                  <a:extLst>
                    <a:ext uri="{FF2B5EF4-FFF2-40B4-BE49-F238E27FC236}">
                      <a16:creationId xmlns:a16="http://schemas.microsoft.com/office/drawing/2014/main" id="{1AB76D16-D2CD-DB7D-C075-297DB74AA93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81" name="Line 63">
                    <a:extLst>
                      <a:ext uri="{FF2B5EF4-FFF2-40B4-BE49-F238E27FC236}">
                        <a16:creationId xmlns:a16="http://schemas.microsoft.com/office/drawing/2014/main" id="{3693750C-1D39-9D37-2554-9F06821252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Line 66">
                    <a:extLst>
                      <a:ext uri="{FF2B5EF4-FFF2-40B4-BE49-F238E27FC236}">
                        <a16:creationId xmlns:a16="http://schemas.microsoft.com/office/drawing/2014/main" id="{CAAE2C7C-2053-44AC-632E-C7AF3E7046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Line 67">
                    <a:extLst>
                      <a:ext uri="{FF2B5EF4-FFF2-40B4-BE49-F238E27FC236}">
                        <a16:creationId xmlns:a16="http://schemas.microsoft.com/office/drawing/2014/main" id="{54EB7F42-5E61-8652-870B-1F168F773C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Line 80">
                    <a:extLst>
                      <a:ext uri="{FF2B5EF4-FFF2-40B4-BE49-F238E27FC236}">
                        <a16:creationId xmlns:a16="http://schemas.microsoft.com/office/drawing/2014/main" id="{778D2F09-7408-6FF8-F734-1B34678A94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Line 83">
                    <a:extLst>
                      <a:ext uri="{FF2B5EF4-FFF2-40B4-BE49-F238E27FC236}">
                        <a16:creationId xmlns:a16="http://schemas.microsoft.com/office/drawing/2014/main" id="{592C27BF-D6D8-03FB-07CA-3D060FA6E0E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Line 86">
                    <a:extLst>
                      <a:ext uri="{FF2B5EF4-FFF2-40B4-BE49-F238E27FC236}">
                        <a16:creationId xmlns:a16="http://schemas.microsoft.com/office/drawing/2014/main" id="{1324D316-5B44-7CC2-6A95-6296754562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Line 89">
                    <a:extLst>
                      <a:ext uri="{FF2B5EF4-FFF2-40B4-BE49-F238E27FC236}">
                        <a16:creationId xmlns:a16="http://schemas.microsoft.com/office/drawing/2014/main" id="{46D14D7B-9B49-5972-8189-5C462CF69D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2" name="Group 51">
                <a:extLst>
                  <a:ext uri="{FF2B5EF4-FFF2-40B4-BE49-F238E27FC236}">
                    <a16:creationId xmlns:a16="http://schemas.microsoft.com/office/drawing/2014/main" id="{E695C05B-8DFD-232A-2802-53844C4A044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8" name="Group 57">
                  <a:extLst>
                    <a:ext uri="{FF2B5EF4-FFF2-40B4-BE49-F238E27FC236}">
                      <a16:creationId xmlns:a16="http://schemas.microsoft.com/office/drawing/2014/main" id="{64958B93-28EB-7595-68B2-5DFB97608F4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2" name="Straight Connector 61">
                    <a:extLst>
                      <a:ext uri="{FF2B5EF4-FFF2-40B4-BE49-F238E27FC236}">
                        <a16:creationId xmlns:a16="http://schemas.microsoft.com/office/drawing/2014/main" id="{C2DF01BD-D200-F7BA-EF6A-CCFC2734CF2B}"/>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F7849D9-51FA-4CBC-B3DB-C68B07F4E62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4" name="Rectangle 30">
                    <a:extLst>
                      <a:ext uri="{FF2B5EF4-FFF2-40B4-BE49-F238E27FC236}">
                        <a16:creationId xmlns:a16="http://schemas.microsoft.com/office/drawing/2014/main" id="{6F230D4B-A629-8B55-3657-A4DF1FD7DB5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30">
                    <a:extLst>
                      <a:ext uri="{FF2B5EF4-FFF2-40B4-BE49-F238E27FC236}">
                        <a16:creationId xmlns:a16="http://schemas.microsoft.com/office/drawing/2014/main" id="{4631441B-F6BE-8473-C5F1-AC0384148F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9" name="Group 58">
                  <a:extLst>
                    <a:ext uri="{FF2B5EF4-FFF2-40B4-BE49-F238E27FC236}">
                      <a16:creationId xmlns:a16="http://schemas.microsoft.com/office/drawing/2014/main" id="{C6C7BD15-95B8-3301-5D53-0CC7C00A710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0" name="Freeform: Shape 57">
                    <a:extLst>
                      <a:ext uri="{FF2B5EF4-FFF2-40B4-BE49-F238E27FC236}">
                        <a16:creationId xmlns:a16="http://schemas.microsoft.com/office/drawing/2014/main" id="{610EA3F2-39BD-B413-E23E-9C3C58BB19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61" name="Freeform: Shape 58">
                    <a:extLst>
                      <a:ext uri="{FF2B5EF4-FFF2-40B4-BE49-F238E27FC236}">
                        <a16:creationId xmlns:a16="http://schemas.microsoft.com/office/drawing/2014/main" id="{E2DB8265-A1E8-DF31-ABA4-5EDAB208D58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53" name="Group 52">
                <a:extLst>
                  <a:ext uri="{FF2B5EF4-FFF2-40B4-BE49-F238E27FC236}">
                    <a16:creationId xmlns:a16="http://schemas.microsoft.com/office/drawing/2014/main" id="{33910432-B89C-46E2-CA42-1FBE85FAFA5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4" name="Group 53">
                  <a:extLst>
                    <a:ext uri="{FF2B5EF4-FFF2-40B4-BE49-F238E27FC236}">
                      <a16:creationId xmlns:a16="http://schemas.microsoft.com/office/drawing/2014/main" id="{141C035D-3DBF-D302-8196-17BA96930F4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6" name="Freeform 68">
                    <a:extLst>
                      <a:ext uri="{FF2B5EF4-FFF2-40B4-BE49-F238E27FC236}">
                        <a16:creationId xmlns:a16="http://schemas.microsoft.com/office/drawing/2014/main" id="{2288FE95-A778-114E-ACBB-B1221D104F2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69">
                    <a:extLst>
                      <a:ext uri="{FF2B5EF4-FFF2-40B4-BE49-F238E27FC236}">
                        <a16:creationId xmlns:a16="http://schemas.microsoft.com/office/drawing/2014/main" id="{3CC1BB6C-56DC-BFFD-AF27-682EEB089D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55" name="Line 70">
                  <a:extLst>
                    <a:ext uri="{FF2B5EF4-FFF2-40B4-BE49-F238E27FC236}">
                      <a16:creationId xmlns:a16="http://schemas.microsoft.com/office/drawing/2014/main" id="{9F57943F-731F-E730-C502-354015CB1A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1" name="Group 10">
              <a:extLst>
                <a:ext uri="{FF2B5EF4-FFF2-40B4-BE49-F238E27FC236}">
                  <a16:creationId xmlns:a16="http://schemas.microsoft.com/office/drawing/2014/main" id="{8FCF5F2C-3B9F-086A-DF2F-18B361070F3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2" name="Oval 11">
                <a:extLst>
                  <a:ext uri="{FF2B5EF4-FFF2-40B4-BE49-F238E27FC236}">
                    <a16:creationId xmlns:a16="http://schemas.microsoft.com/office/drawing/2014/main" id="{40E2AC7A-92C2-CEA4-C0E4-1B44651555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nvGrpSpPr>
              <p:cNvPr id="13" name="Group 12">
                <a:extLst>
                  <a:ext uri="{FF2B5EF4-FFF2-40B4-BE49-F238E27FC236}">
                    <a16:creationId xmlns:a16="http://schemas.microsoft.com/office/drawing/2014/main" id="{E0A50A76-F51F-E1E0-D894-5C5BD6F28E8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8" name="Freeform 64">
                  <a:extLst>
                    <a:ext uri="{FF2B5EF4-FFF2-40B4-BE49-F238E27FC236}">
                      <a16:creationId xmlns:a16="http://schemas.microsoft.com/office/drawing/2014/main" id="{3C070FAC-5374-2CC3-F851-42B13416AE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81">
                  <a:extLst>
                    <a:ext uri="{FF2B5EF4-FFF2-40B4-BE49-F238E27FC236}">
                      <a16:creationId xmlns:a16="http://schemas.microsoft.com/office/drawing/2014/main" id="{90916BA4-0B1A-79AC-6E63-A741226F80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61">
                  <a:extLst>
                    <a:ext uri="{FF2B5EF4-FFF2-40B4-BE49-F238E27FC236}">
                      <a16:creationId xmlns:a16="http://schemas.microsoft.com/office/drawing/2014/main" id="{D5B20AFB-4D06-0070-F28F-7E67D70A8D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78">
                  <a:extLst>
                    <a:ext uri="{FF2B5EF4-FFF2-40B4-BE49-F238E27FC236}">
                      <a16:creationId xmlns:a16="http://schemas.microsoft.com/office/drawing/2014/main" id="{F9853C45-1E33-7BF5-8276-AC8D6EA8DC7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84">
                  <a:extLst>
                    <a:ext uri="{FF2B5EF4-FFF2-40B4-BE49-F238E27FC236}">
                      <a16:creationId xmlns:a16="http://schemas.microsoft.com/office/drawing/2014/main" id="{BBE66E34-89BD-F29B-5309-4B340EF68F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87">
                  <a:extLst>
                    <a:ext uri="{FF2B5EF4-FFF2-40B4-BE49-F238E27FC236}">
                      <a16:creationId xmlns:a16="http://schemas.microsoft.com/office/drawing/2014/main" id="{D7055C4D-5A85-F425-9454-6B77722173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60">
                  <a:extLst>
                    <a:ext uri="{FF2B5EF4-FFF2-40B4-BE49-F238E27FC236}">
                      <a16:creationId xmlns:a16="http://schemas.microsoft.com/office/drawing/2014/main" id="{FE0D66C0-7626-6148-4DF1-E11433F730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59">
                  <a:extLst>
                    <a:ext uri="{FF2B5EF4-FFF2-40B4-BE49-F238E27FC236}">
                      <a16:creationId xmlns:a16="http://schemas.microsoft.com/office/drawing/2014/main" id="{61BEBD06-28B4-B0D9-B33E-092CEF4595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62">
                  <a:extLst>
                    <a:ext uri="{FF2B5EF4-FFF2-40B4-BE49-F238E27FC236}">
                      <a16:creationId xmlns:a16="http://schemas.microsoft.com/office/drawing/2014/main" id="{AFD9A11F-2223-66B0-FBC7-FE265314E3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65">
                  <a:extLst>
                    <a:ext uri="{FF2B5EF4-FFF2-40B4-BE49-F238E27FC236}">
                      <a16:creationId xmlns:a16="http://schemas.microsoft.com/office/drawing/2014/main" id="{46CFE920-A4B6-F01E-901E-7561F79C77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79">
                  <a:extLst>
                    <a:ext uri="{FF2B5EF4-FFF2-40B4-BE49-F238E27FC236}">
                      <a16:creationId xmlns:a16="http://schemas.microsoft.com/office/drawing/2014/main" id="{00ABE4CD-28B1-56AD-7F67-4436A8DB95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82">
                  <a:extLst>
                    <a:ext uri="{FF2B5EF4-FFF2-40B4-BE49-F238E27FC236}">
                      <a16:creationId xmlns:a16="http://schemas.microsoft.com/office/drawing/2014/main" id="{250C68AE-542D-DF1A-82C3-EE1C6981839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85">
                  <a:extLst>
                    <a:ext uri="{FF2B5EF4-FFF2-40B4-BE49-F238E27FC236}">
                      <a16:creationId xmlns:a16="http://schemas.microsoft.com/office/drawing/2014/main" id="{AB5E25B7-7456-9DC2-119B-1E8AB08FF2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88">
                  <a:extLst>
                    <a:ext uri="{FF2B5EF4-FFF2-40B4-BE49-F238E27FC236}">
                      <a16:creationId xmlns:a16="http://schemas.microsoft.com/office/drawing/2014/main" id="{BC6D39C9-8015-8DFE-12B3-A257F92E9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2" name="Group 41">
                  <a:extLst>
                    <a:ext uri="{FF2B5EF4-FFF2-40B4-BE49-F238E27FC236}">
                      <a16:creationId xmlns:a16="http://schemas.microsoft.com/office/drawing/2014/main" id="{EEBDB756-E675-3264-1605-792EC5EF97C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3" name="Line 63">
                    <a:extLst>
                      <a:ext uri="{FF2B5EF4-FFF2-40B4-BE49-F238E27FC236}">
                        <a16:creationId xmlns:a16="http://schemas.microsoft.com/office/drawing/2014/main" id="{B6D25B1A-A38E-A36A-ADB3-72B3EDC48B6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Line 66">
                    <a:extLst>
                      <a:ext uri="{FF2B5EF4-FFF2-40B4-BE49-F238E27FC236}">
                        <a16:creationId xmlns:a16="http://schemas.microsoft.com/office/drawing/2014/main" id="{68741054-B65A-B4C9-A603-8BB7E0DBC6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Line 67">
                    <a:extLst>
                      <a:ext uri="{FF2B5EF4-FFF2-40B4-BE49-F238E27FC236}">
                        <a16:creationId xmlns:a16="http://schemas.microsoft.com/office/drawing/2014/main" id="{53E14090-BB5A-7098-67B5-D824E11748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Line 80">
                    <a:extLst>
                      <a:ext uri="{FF2B5EF4-FFF2-40B4-BE49-F238E27FC236}">
                        <a16:creationId xmlns:a16="http://schemas.microsoft.com/office/drawing/2014/main" id="{94D5DF44-3026-BF68-F105-9F1E0B2BFC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Line 83">
                    <a:extLst>
                      <a:ext uri="{FF2B5EF4-FFF2-40B4-BE49-F238E27FC236}">
                        <a16:creationId xmlns:a16="http://schemas.microsoft.com/office/drawing/2014/main" id="{641FADF8-914D-01EC-24B3-F8C2B4F1C9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86">
                    <a:extLst>
                      <a:ext uri="{FF2B5EF4-FFF2-40B4-BE49-F238E27FC236}">
                        <a16:creationId xmlns:a16="http://schemas.microsoft.com/office/drawing/2014/main" id="{B702207E-6A8D-87F1-A598-DA5D2113BF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89">
                    <a:extLst>
                      <a:ext uri="{FF2B5EF4-FFF2-40B4-BE49-F238E27FC236}">
                        <a16:creationId xmlns:a16="http://schemas.microsoft.com/office/drawing/2014/main" id="{00222A51-5FA7-B34E-C67A-1AABF1FB7A6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4" name="Group 13">
                <a:extLst>
                  <a:ext uri="{FF2B5EF4-FFF2-40B4-BE49-F238E27FC236}">
                    <a16:creationId xmlns:a16="http://schemas.microsoft.com/office/drawing/2014/main" id="{CA809619-2671-FE68-269A-B5980838B3B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0" name="Group 19">
                  <a:extLst>
                    <a:ext uri="{FF2B5EF4-FFF2-40B4-BE49-F238E27FC236}">
                      <a16:creationId xmlns:a16="http://schemas.microsoft.com/office/drawing/2014/main" id="{AE12CB03-1ECB-CF66-4072-A7385AC921F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4" name="Straight Connector 23">
                    <a:extLst>
                      <a:ext uri="{FF2B5EF4-FFF2-40B4-BE49-F238E27FC236}">
                        <a16:creationId xmlns:a16="http://schemas.microsoft.com/office/drawing/2014/main" id="{C48478E3-1E69-D75A-C983-7920AC68D29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E78FC6E-4803-3CA9-D31B-401C882F041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6" name="Rectangle 30">
                    <a:extLst>
                      <a:ext uri="{FF2B5EF4-FFF2-40B4-BE49-F238E27FC236}">
                        <a16:creationId xmlns:a16="http://schemas.microsoft.com/office/drawing/2014/main" id="{A4819FD3-E864-E8CA-28B0-58C99C2F38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30">
                    <a:extLst>
                      <a:ext uri="{FF2B5EF4-FFF2-40B4-BE49-F238E27FC236}">
                        <a16:creationId xmlns:a16="http://schemas.microsoft.com/office/drawing/2014/main" id="{B884F701-C536-2027-B5C2-79F606FBA4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78D1BFB5-E7EB-C28F-549B-E1995F84DE4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2" name="Freeform: Shape 19">
                    <a:extLst>
                      <a:ext uri="{FF2B5EF4-FFF2-40B4-BE49-F238E27FC236}">
                        <a16:creationId xmlns:a16="http://schemas.microsoft.com/office/drawing/2014/main" id="{3844E194-CBF2-65EA-AF17-382B0267DE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3" name="Freeform: Shape 20">
                    <a:extLst>
                      <a:ext uri="{FF2B5EF4-FFF2-40B4-BE49-F238E27FC236}">
                        <a16:creationId xmlns:a16="http://schemas.microsoft.com/office/drawing/2014/main" id="{44DFC31A-C703-5C5C-4193-BE8FF2BFF1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5" name="Group 14">
                <a:extLst>
                  <a:ext uri="{FF2B5EF4-FFF2-40B4-BE49-F238E27FC236}">
                    <a16:creationId xmlns:a16="http://schemas.microsoft.com/office/drawing/2014/main" id="{889628BF-7186-7A75-0876-89F5B4B1C02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 name="Group 15">
                  <a:extLst>
                    <a:ext uri="{FF2B5EF4-FFF2-40B4-BE49-F238E27FC236}">
                      <a16:creationId xmlns:a16="http://schemas.microsoft.com/office/drawing/2014/main" id="{987593C9-FB9C-181D-3CD3-4F54D3970E7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8" name="Freeform 68">
                    <a:extLst>
                      <a:ext uri="{FF2B5EF4-FFF2-40B4-BE49-F238E27FC236}">
                        <a16:creationId xmlns:a16="http://schemas.microsoft.com/office/drawing/2014/main" id="{F55F6F25-9F5E-91A0-6C43-3C7BF55935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69">
                    <a:extLst>
                      <a:ext uri="{FF2B5EF4-FFF2-40B4-BE49-F238E27FC236}">
                        <a16:creationId xmlns:a16="http://schemas.microsoft.com/office/drawing/2014/main" id="{7A43BDD5-8103-AA66-DF8D-A371C872FE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7" name="Line 70">
                  <a:extLst>
                    <a:ext uri="{FF2B5EF4-FFF2-40B4-BE49-F238E27FC236}">
                      <a16:creationId xmlns:a16="http://schemas.microsoft.com/office/drawing/2014/main" id="{E82D7850-57A5-B65A-F9E4-0D7F712F622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91" name="Straight Connector 90">
            <a:extLst>
              <a:ext uri="{FF2B5EF4-FFF2-40B4-BE49-F238E27FC236}">
                <a16:creationId xmlns:a16="http://schemas.microsoft.com/office/drawing/2014/main" id="{C03296DA-EB8F-5AEB-133C-27E46E8ECD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77288" y="387427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143898"/>
            <a:ext cx="5852160" cy="1545336"/>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533291"/>
            <a:ext cx="5852160" cy="3089399"/>
          </a:xfrm>
        </p:spPr>
        <p:txBody>
          <a:bodyPr anchor="b"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33117013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3E0DDC6-288F-0396-655B-40FD1F02F488}"/>
              </a:ext>
            </a:extLst>
          </p:cNvPr>
          <p:cNvSpPr>
            <a:spLocks noGrp="1"/>
          </p:cNvSpPr>
          <p:nvPr>
            <p:ph type="dt" sz="half" idx="10"/>
          </p:nvPr>
        </p:nvSpPr>
        <p:spPr/>
        <p:txBody>
          <a:bodyPr/>
          <a:lstStyle/>
          <a:p>
            <a:r>
              <a:rPr lang="en-US"/>
              <a:t>20XX</a:t>
            </a:r>
          </a:p>
        </p:txBody>
      </p:sp>
      <p:sp>
        <p:nvSpPr>
          <p:cNvPr id="8" name="Footer Placeholder 7">
            <a:extLst>
              <a:ext uri="{FF2B5EF4-FFF2-40B4-BE49-F238E27FC236}">
                <a16:creationId xmlns:a16="http://schemas.microsoft.com/office/drawing/2014/main" id="{2F864476-B804-0BD9-FC34-B0C08AFEEED1}"/>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DF063844-6E4E-2F08-3516-C4D3B9284D77}"/>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548640"/>
            <a:ext cx="11064240" cy="5760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448981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Content 1">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a:p>
        </p:txBody>
      </p:sp>
      <p:cxnSp>
        <p:nvCxnSpPr>
          <p:cNvPr id="5" name="Straight Connector 4">
            <a:extLst>
              <a:ext uri="{FF2B5EF4-FFF2-40B4-BE49-F238E27FC236}">
                <a16:creationId xmlns:a16="http://schemas.microsoft.com/office/drawing/2014/main" id="{24AA4CE4-9F92-EBE7-4432-1CC495C84A57}"/>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81BCB7D0-5251-C561-D00E-00DA3123B09B}"/>
              </a:ext>
            </a:extLst>
          </p:cNvPr>
          <p:cNvSpPr>
            <a:spLocks noGrp="1"/>
          </p:cNvSpPr>
          <p:nvPr>
            <p:ph idx="13"/>
          </p:nvPr>
        </p:nvSpPr>
        <p:spPr>
          <a:xfrm>
            <a:off x="5029200" y="2057400"/>
            <a:ext cx="6272784"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057400"/>
            <a:ext cx="4114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457200"/>
            <a:ext cx="10653578" cy="1097280"/>
          </a:xfrm>
        </p:spPr>
        <p:txBody>
          <a:bodyPr/>
          <a:lstStyle/>
          <a:p>
            <a:r>
              <a:rPr lang="en-US"/>
              <a:t>Click to edit Master title style</a:t>
            </a:r>
          </a:p>
        </p:txBody>
      </p:sp>
    </p:spTree>
    <p:extLst>
      <p:ext uri="{BB962C8B-B14F-4D97-AF65-F5344CB8AC3E}">
        <p14:creationId xmlns:p14="http://schemas.microsoft.com/office/powerpoint/2010/main" val="39529384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Content 2">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6BA6D1CB-88BF-EFC6-CCD1-3B4AB573C705}"/>
              </a:ext>
            </a:extLst>
          </p:cNvPr>
          <p:cNvCxnSpPr>
            <a:cxnSpLocks/>
          </p:cNvCxnSpPr>
          <p:nvPr/>
        </p:nvCxnSpPr>
        <p:spPr>
          <a:xfrm rot="16200000" flipH="1">
            <a:off x="5698569"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Date Placeholder 17">
            <a:extLst>
              <a:ext uri="{FF2B5EF4-FFF2-40B4-BE49-F238E27FC236}">
                <a16:creationId xmlns:a16="http://schemas.microsoft.com/office/drawing/2014/main" id="{A83F8DDF-9CD6-1CF4-186D-16790D936941}"/>
              </a:ext>
            </a:extLst>
          </p:cNvPr>
          <p:cNvSpPr>
            <a:spLocks noGrp="1"/>
          </p:cNvSpPr>
          <p:nvPr>
            <p:ph type="dt" sz="half" idx="14"/>
          </p:nvPr>
        </p:nvSpPr>
        <p:spPr/>
        <p:txBody>
          <a:bodyPr/>
          <a:lstStyle/>
          <a:p>
            <a:r>
              <a:rPr lang="en-US"/>
              <a:t>20XX</a:t>
            </a:r>
          </a:p>
        </p:txBody>
      </p:sp>
      <p:sp>
        <p:nvSpPr>
          <p:cNvPr id="19" name="Footer Placeholder 18">
            <a:extLst>
              <a:ext uri="{FF2B5EF4-FFF2-40B4-BE49-F238E27FC236}">
                <a16:creationId xmlns:a16="http://schemas.microsoft.com/office/drawing/2014/main" id="{B0A1E442-EF65-1E17-5729-A6BC962A249B}"/>
              </a:ext>
            </a:extLst>
          </p:cNvPr>
          <p:cNvSpPr>
            <a:spLocks noGrp="1"/>
          </p:cNvSpPr>
          <p:nvPr>
            <p:ph type="ftr" sz="quarter" idx="15"/>
          </p:nvPr>
        </p:nvSpPr>
        <p:spPr/>
        <p:txBody>
          <a:bodyPr/>
          <a:lstStyle/>
          <a:p>
            <a:r>
              <a:rPr lang="en-US"/>
              <a:t>Sample Footer Text</a:t>
            </a:r>
          </a:p>
        </p:txBody>
      </p:sp>
      <p:sp>
        <p:nvSpPr>
          <p:cNvPr id="20" name="Slide Number Placeholder 19">
            <a:extLst>
              <a:ext uri="{FF2B5EF4-FFF2-40B4-BE49-F238E27FC236}">
                <a16:creationId xmlns:a16="http://schemas.microsoft.com/office/drawing/2014/main" id="{AB0F88FD-8FB0-20ED-A444-CFDC8EE8B07A}"/>
              </a:ext>
            </a:extLst>
          </p:cNvPr>
          <p:cNvSpPr>
            <a:spLocks noGrp="1"/>
          </p:cNvSpPr>
          <p:nvPr>
            <p:ph type="sldNum" sz="quarter" idx="16"/>
          </p:nvPr>
        </p:nvSpPr>
        <p:spPr/>
        <p:txBody>
          <a:bodyPr/>
          <a:lstStyle/>
          <a:p>
            <a:fld id="{CC057153-B650-4DEB-B370-79DDCFDCE934}" type="slidenum">
              <a:rPr lang="en-US" smtClean="0"/>
              <a:pPr/>
              <a:t>‹#›</a:t>
            </a:fld>
            <a:endParaRPr lang="en-US"/>
          </a:p>
        </p:txBody>
      </p:sp>
      <p:sp>
        <p:nvSpPr>
          <p:cNvPr id="4" name="Oval 3">
            <a:extLst>
              <a:ext uri="{FF2B5EF4-FFF2-40B4-BE49-F238E27FC236}">
                <a16:creationId xmlns:a16="http://schemas.microsoft.com/office/drawing/2014/main" id="{FFCFF5C0-9825-57E9-1B05-A0151B8CDFE0}"/>
              </a:ext>
            </a:extLst>
          </p:cNvPr>
          <p:cNvSpPr/>
          <p:nvPr userDrawn="1"/>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5" name="Group 4">
            <a:extLst>
              <a:ext uri="{FF2B5EF4-FFF2-40B4-BE49-F238E27FC236}">
                <a16:creationId xmlns:a16="http://schemas.microsoft.com/office/drawing/2014/main" id="{C65ED5AA-2345-487C-0581-20B9544B9CE5}"/>
              </a:ext>
            </a:extLst>
          </p:cNvPr>
          <p:cNvGrpSpPr/>
          <p:nvPr userDrawn="1"/>
        </p:nvGrpSpPr>
        <p:grpSpPr>
          <a:xfrm rot="10800000">
            <a:off x="1079500" y="952167"/>
            <a:ext cx="641184" cy="1069728"/>
            <a:chOff x="6484111" y="2967038"/>
            <a:chExt cx="641184" cy="1069728"/>
          </a:xfrm>
        </p:grpSpPr>
        <p:grpSp>
          <p:nvGrpSpPr>
            <p:cNvPr id="6" name="Group 5">
              <a:extLst>
                <a:ext uri="{FF2B5EF4-FFF2-40B4-BE49-F238E27FC236}">
                  <a16:creationId xmlns:a16="http://schemas.microsoft.com/office/drawing/2014/main" id="{5204E3A2-EA8E-A93F-C758-9AB42C425CCC}"/>
                </a:ext>
              </a:extLst>
            </p:cNvPr>
            <p:cNvGrpSpPr/>
            <p:nvPr/>
          </p:nvGrpSpPr>
          <p:grpSpPr>
            <a:xfrm>
              <a:off x="6808136" y="2967038"/>
              <a:ext cx="317159" cy="932400"/>
              <a:chOff x="6808136" y="2967038"/>
              <a:chExt cx="317159" cy="932400"/>
            </a:xfrm>
          </p:grpSpPr>
          <p:sp>
            <p:nvSpPr>
              <p:cNvPr id="25" name="Freeform 68">
                <a:extLst>
                  <a:ext uri="{FF2B5EF4-FFF2-40B4-BE49-F238E27FC236}">
                    <a16:creationId xmlns:a16="http://schemas.microsoft.com/office/drawing/2014/main" id="{0A98D6CA-F08C-050B-7DBC-0DD12D239EB9}"/>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9">
                <a:extLst>
                  <a:ext uri="{FF2B5EF4-FFF2-40B4-BE49-F238E27FC236}">
                    <a16:creationId xmlns:a16="http://schemas.microsoft.com/office/drawing/2014/main" id="{C0A2E882-438D-8168-8A7A-79E8F2E897FB}"/>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7" name="Line 70">
                <a:extLst>
                  <a:ext uri="{FF2B5EF4-FFF2-40B4-BE49-F238E27FC236}">
                    <a16:creationId xmlns:a16="http://schemas.microsoft.com/office/drawing/2014/main" id="{ECD7DEE2-A183-06A9-0A2A-0E1737EF751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1" name="Group 20">
              <a:extLst>
                <a:ext uri="{FF2B5EF4-FFF2-40B4-BE49-F238E27FC236}">
                  <a16:creationId xmlns:a16="http://schemas.microsoft.com/office/drawing/2014/main" id="{92DCEECB-E38E-CE3C-195A-CCE650A36B99}"/>
                </a:ext>
              </a:extLst>
            </p:cNvPr>
            <p:cNvGrpSpPr/>
            <p:nvPr/>
          </p:nvGrpSpPr>
          <p:grpSpPr>
            <a:xfrm rot="18900000" flipH="1">
              <a:off x="6484111" y="3104366"/>
              <a:ext cx="317159" cy="932400"/>
              <a:chOff x="6808136" y="2967038"/>
              <a:chExt cx="317159" cy="932400"/>
            </a:xfrm>
          </p:grpSpPr>
          <p:sp>
            <p:nvSpPr>
              <p:cNvPr id="22" name="Freeform 68">
                <a:extLst>
                  <a:ext uri="{FF2B5EF4-FFF2-40B4-BE49-F238E27FC236}">
                    <a16:creationId xmlns:a16="http://schemas.microsoft.com/office/drawing/2014/main" id="{29CB368B-FC86-CF4E-8046-2B835CB73D08}"/>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69">
                <a:extLst>
                  <a:ext uri="{FF2B5EF4-FFF2-40B4-BE49-F238E27FC236}">
                    <a16:creationId xmlns:a16="http://schemas.microsoft.com/office/drawing/2014/main" id="{741D373D-58D4-51FC-3905-C7324B66B1E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4" name="Line 70">
                <a:extLst>
                  <a:ext uri="{FF2B5EF4-FFF2-40B4-BE49-F238E27FC236}">
                    <a16:creationId xmlns:a16="http://schemas.microsoft.com/office/drawing/2014/main" id="{B41C2481-8AC7-F4C6-7C20-CC661D2FC1F1}"/>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583680" y="2199132"/>
            <a:ext cx="4325112" cy="2459736"/>
          </a:xfrm>
        </p:spPr>
        <p:txBody>
          <a:bodyPr anchor="ctr" anchorCtr="0"/>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199132"/>
            <a:ext cx="4325112" cy="2459736"/>
          </a:xfrm>
        </p:spPr>
        <p:txBody>
          <a:bodyPr anchor="ctr"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40840646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Content 3">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8761CFCC-60CB-253B-AD6D-9EC1BD8C8130}"/>
              </a:ext>
            </a:extLst>
          </p:cNvPr>
          <p:cNvSpPr>
            <a:spLocks noGrp="1"/>
          </p:cNvSpPr>
          <p:nvPr>
            <p:ph type="dt" sz="half" idx="14"/>
          </p:nvPr>
        </p:nvSpPr>
        <p:spPr/>
        <p:txBody>
          <a:bodyPr/>
          <a:lstStyle/>
          <a:p>
            <a:r>
              <a:rPr lang="en-US"/>
              <a:t>20XX</a:t>
            </a:r>
          </a:p>
        </p:txBody>
      </p:sp>
      <p:sp>
        <p:nvSpPr>
          <p:cNvPr id="9" name="Footer Placeholder 8">
            <a:extLst>
              <a:ext uri="{FF2B5EF4-FFF2-40B4-BE49-F238E27FC236}">
                <a16:creationId xmlns:a16="http://schemas.microsoft.com/office/drawing/2014/main" id="{38E61F94-9AF3-2A06-6E98-0F1C2086859A}"/>
              </a:ext>
            </a:extLst>
          </p:cNvPr>
          <p:cNvSpPr>
            <a:spLocks noGrp="1"/>
          </p:cNvSpPr>
          <p:nvPr>
            <p:ph type="ftr" sz="quarter" idx="15"/>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6456F75C-0D2D-5CE1-B2F3-31FAA67D0AEA}"/>
              </a:ext>
            </a:extLst>
          </p:cNvPr>
          <p:cNvSpPr>
            <a:spLocks noGrp="1"/>
          </p:cNvSpPr>
          <p:nvPr>
            <p:ph type="sldNum" sz="quarter" idx="16"/>
          </p:nvPr>
        </p:nvSpPr>
        <p:spPr/>
        <p:txBody>
          <a:bodyPr/>
          <a:lstStyle/>
          <a:p>
            <a:fld id="{CC057153-B650-4DEB-B370-79DDCFDCE934}" type="slidenum">
              <a:rPr lang="en-US" smtClean="0"/>
              <a:pPr/>
              <a:t>‹#›</a:t>
            </a:fld>
            <a:endParaRPr lang="en-US"/>
          </a:p>
        </p:txBody>
      </p:sp>
      <p:cxnSp>
        <p:nvCxnSpPr>
          <p:cNvPr id="3" name="Straight Connector 2">
            <a:extLst>
              <a:ext uri="{FF2B5EF4-FFF2-40B4-BE49-F238E27FC236}">
                <a16:creationId xmlns:a16="http://schemas.microsoft.com/office/drawing/2014/main" id="{BB7E99DB-C241-0C01-308E-CA8815B750F5}"/>
              </a:ext>
              <a:ext uri="{C183D7F6-B498-43B3-948B-1728B52AA6E4}">
                <adec:decorative xmlns:adec="http://schemas.microsoft.com/office/drawing/2017/decorative" val="0"/>
              </a:ext>
            </a:extLst>
          </p:cNvPr>
          <p:cNvCxnSpPr>
            <a:cxnSpLocks/>
          </p:cNvCxnSpPr>
          <p:nvPr/>
        </p:nvCxnSpPr>
        <p:spPr>
          <a:xfrm>
            <a:off x="5180565" y="540000"/>
            <a:ext cx="0" cy="5778000"/>
          </a:xfrm>
          <a:prstGeom prst="line">
            <a:avLst/>
          </a:prstGeom>
          <a:ln w="12700">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1651000"/>
            <a:ext cx="4956048" cy="35560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1650492"/>
            <a:ext cx="3813048" cy="3557016"/>
          </a:xfrm>
        </p:spPr>
        <p:txBody>
          <a:bodyPr anchor="ctr"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4892563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Content 4">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F9D7577-84D0-8E65-F175-AA3A5FA9D53A}"/>
              </a:ext>
            </a:extLst>
          </p:cNvPr>
          <p:cNvSpPr>
            <a:spLocks noGrp="1"/>
          </p:cNvSpPr>
          <p:nvPr>
            <p:ph type="dt" sz="half" idx="14"/>
          </p:nvPr>
        </p:nvSpPr>
        <p:spPr/>
        <p:txBody>
          <a:bodyPr/>
          <a:lstStyle/>
          <a:p>
            <a:r>
              <a:rPr lang="en-US"/>
              <a:t>20XX</a:t>
            </a:r>
          </a:p>
        </p:txBody>
      </p:sp>
      <p:sp>
        <p:nvSpPr>
          <p:cNvPr id="7" name="Footer Placeholder 6">
            <a:extLst>
              <a:ext uri="{FF2B5EF4-FFF2-40B4-BE49-F238E27FC236}">
                <a16:creationId xmlns:a16="http://schemas.microsoft.com/office/drawing/2014/main" id="{986F5B01-BF55-2BAF-56B6-E899627F42D2}"/>
              </a:ext>
            </a:extLst>
          </p:cNvPr>
          <p:cNvSpPr>
            <a:spLocks noGrp="1"/>
          </p:cNvSpPr>
          <p:nvPr>
            <p:ph type="ftr" sz="quarter" idx="15"/>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00816FB1-9386-19EC-51AC-B9A15BF6631F}"/>
              </a:ext>
            </a:extLst>
          </p:cNvPr>
          <p:cNvSpPr>
            <a:spLocks noGrp="1"/>
          </p:cNvSpPr>
          <p:nvPr>
            <p:ph type="sldNum" sz="quarter" idx="16"/>
          </p:nvPr>
        </p:nvSpPr>
        <p:spPr/>
        <p:txBody>
          <a:bodyPr/>
          <a:lstStyle/>
          <a:p>
            <a:fld id="{CC057153-B650-4DEB-B370-79DDCFDCE934}" type="slidenum">
              <a:rPr lang="en-US" smtClean="0"/>
              <a:pPr/>
              <a:t>‹#›</a:t>
            </a:fld>
            <a:endParaRPr lang="en-US"/>
          </a:p>
        </p:txBody>
      </p:sp>
      <p:cxnSp>
        <p:nvCxnSpPr>
          <p:cNvPr id="4" name="Straight Connector 3">
            <a:extLst>
              <a:ext uri="{FF2B5EF4-FFF2-40B4-BE49-F238E27FC236}">
                <a16:creationId xmlns:a16="http://schemas.microsoft.com/office/drawing/2014/main" id="{93ED1E03-CCC3-C651-F12B-D82FFEF34295}"/>
              </a:ext>
              <a:ext uri="{C183D7F6-B498-43B3-948B-1728B52AA6E4}">
                <adec:decorative xmlns:adec="http://schemas.microsoft.com/office/drawing/2017/decorative" val="0"/>
              </a:ext>
            </a:extLst>
          </p:cNvPr>
          <p:cNvCxnSpPr>
            <a:cxnSpLocks/>
          </p:cNvCxnSpPr>
          <p:nvPr userDrawn="1"/>
        </p:nvCxnSpPr>
        <p:spPr>
          <a:xfrm>
            <a:off x="5180565"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019969"/>
            <a:ext cx="5681662" cy="4818062"/>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109588"/>
            <a:ext cx="4251960" cy="4638825"/>
          </a:xfrm>
        </p:spPr>
        <p:txBody>
          <a:bodyPr anchor="ctr"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818728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Content 5">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9B941A79-4BD9-A2CF-F9C6-13404271A92E}"/>
              </a:ext>
            </a:extLst>
          </p:cNvPr>
          <p:cNvSpPr>
            <a:spLocks noGrp="1"/>
          </p:cNvSpPr>
          <p:nvPr>
            <p:ph type="dt" sz="half" idx="14"/>
          </p:nvPr>
        </p:nvSpPr>
        <p:spPr/>
        <p:txBody>
          <a:bodyPr/>
          <a:lstStyle/>
          <a:p>
            <a:r>
              <a:rPr lang="en-US"/>
              <a:t>20XX</a:t>
            </a:r>
          </a:p>
        </p:txBody>
      </p:sp>
      <p:sp>
        <p:nvSpPr>
          <p:cNvPr id="9" name="Footer Placeholder 8">
            <a:extLst>
              <a:ext uri="{FF2B5EF4-FFF2-40B4-BE49-F238E27FC236}">
                <a16:creationId xmlns:a16="http://schemas.microsoft.com/office/drawing/2014/main" id="{ED3D79FB-B514-6D41-960D-2AFED2C5755A}"/>
              </a:ext>
            </a:extLst>
          </p:cNvPr>
          <p:cNvSpPr>
            <a:spLocks noGrp="1"/>
          </p:cNvSpPr>
          <p:nvPr>
            <p:ph type="ftr" sz="quarter" idx="15"/>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BC479939-236D-71CE-FE51-BFB4BC63128B}"/>
              </a:ext>
            </a:extLst>
          </p:cNvPr>
          <p:cNvSpPr>
            <a:spLocks noGrp="1"/>
          </p:cNvSpPr>
          <p:nvPr>
            <p:ph type="sldNum" sz="quarter" idx="16"/>
          </p:nvPr>
        </p:nvSpPr>
        <p:spPr/>
        <p:txBody>
          <a:bodyPr/>
          <a:lstStyle/>
          <a:p>
            <a:fld id="{CC057153-B650-4DEB-B370-79DDCFDCE934}" type="slidenum">
              <a:rPr lang="en-US" smtClean="0"/>
              <a:pPr/>
              <a:t>‹#›</a:t>
            </a:fld>
            <a:endParaRPr lang="en-US"/>
          </a:p>
        </p:txBody>
      </p:sp>
      <p:cxnSp>
        <p:nvCxnSpPr>
          <p:cNvPr id="4" name="Straight Connector 3">
            <a:extLst>
              <a:ext uri="{FF2B5EF4-FFF2-40B4-BE49-F238E27FC236}">
                <a16:creationId xmlns:a16="http://schemas.microsoft.com/office/drawing/2014/main" id="{4ED258CD-8D56-A34C-10C5-99A4BC7A0603}"/>
              </a:ext>
              <a:ext uri="{C183D7F6-B498-43B3-948B-1728B52AA6E4}">
                <adec:decorative xmlns:adec="http://schemas.microsoft.com/office/drawing/2017/decorative" val="0"/>
              </a:ext>
            </a:extLst>
          </p:cNvPr>
          <p:cNvCxnSpPr>
            <a:cxnSpLocks/>
          </p:cNvCxnSpPr>
          <p:nvPr userDrawn="1"/>
        </p:nvCxnSpPr>
        <p:spPr>
          <a:xfrm>
            <a:off x="5180565"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540000"/>
            <a:ext cx="6159500" cy="577800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958670"/>
            <a:ext cx="4251960" cy="4940661"/>
          </a:xfrm>
        </p:spPr>
        <p:txBody>
          <a:bodyPr anchor="ctr"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8613533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Content 6">
    <p:spTree>
      <p:nvGrpSpPr>
        <p:cNvPr id="1" name=""/>
        <p:cNvGrpSpPr/>
        <p:nvPr/>
      </p:nvGrpSpPr>
      <p:grpSpPr>
        <a:xfrm>
          <a:off x="0" y="0"/>
          <a:ext cx="0" cy="0"/>
          <a:chOff x="0" y="0"/>
          <a:chExt cx="0" cy="0"/>
        </a:xfrm>
      </p:grpSpPr>
      <p:sp>
        <p:nvSpPr>
          <p:cNvPr id="12" name="Date Placeholder 11">
            <a:extLst>
              <a:ext uri="{FF2B5EF4-FFF2-40B4-BE49-F238E27FC236}">
                <a16:creationId xmlns:a16="http://schemas.microsoft.com/office/drawing/2014/main" id="{4201033E-3CF1-012B-3D57-0E83BF8A0C18}"/>
              </a:ext>
            </a:extLst>
          </p:cNvPr>
          <p:cNvSpPr>
            <a:spLocks noGrp="1"/>
          </p:cNvSpPr>
          <p:nvPr>
            <p:ph type="dt" sz="half" idx="14"/>
          </p:nvPr>
        </p:nvSpPr>
        <p:spPr/>
        <p:txBody>
          <a:bodyPr/>
          <a:lstStyle/>
          <a:p>
            <a:r>
              <a:rPr lang="en-US"/>
              <a:t>20XX</a:t>
            </a:r>
          </a:p>
        </p:txBody>
      </p:sp>
      <p:sp>
        <p:nvSpPr>
          <p:cNvPr id="13" name="Footer Placeholder 12">
            <a:extLst>
              <a:ext uri="{FF2B5EF4-FFF2-40B4-BE49-F238E27FC236}">
                <a16:creationId xmlns:a16="http://schemas.microsoft.com/office/drawing/2014/main" id="{1BE8DA7A-2CBC-FB81-7447-3E314B07C27C}"/>
              </a:ext>
            </a:extLst>
          </p:cNvPr>
          <p:cNvSpPr>
            <a:spLocks noGrp="1"/>
          </p:cNvSpPr>
          <p:nvPr>
            <p:ph type="ftr" sz="quarter" idx="15"/>
          </p:nvPr>
        </p:nvSpPr>
        <p:spPr/>
        <p:txBody>
          <a:bodyPr/>
          <a:lstStyle/>
          <a:p>
            <a:r>
              <a:rPr lang="en-US"/>
              <a:t>Sample Footer Text</a:t>
            </a:r>
          </a:p>
        </p:txBody>
      </p:sp>
      <p:sp>
        <p:nvSpPr>
          <p:cNvPr id="14" name="Slide Number Placeholder 13">
            <a:extLst>
              <a:ext uri="{FF2B5EF4-FFF2-40B4-BE49-F238E27FC236}">
                <a16:creationId xmlns:a16="http://schemas.microsoft.com/office/drawing/2014/main" id="{7F644DAC-01A3-C6F5-4FC4-6A391EF78F7F}"/>
              </a:ext>
            </a:extLst>
          </p:cNvPr>
          <p:cNvSpPr>
            <a:spLocks noGrp="1"/>
          </p:cNvSpPr>
          <p:nvPr>
            <p:ph type="sldNum" sz="quarter" idx="16"/>
          </p:nvPr>
        </p:nvSpPr>
        <p:spPr/>
        <p:txBody>
          <a:bodyPr/>
          <a:lstStyle/>
          <a:p>
            <a:fld id="{CC057153-B650-4DEB-B370-79DDCFDCE934}" type="slidenum">
              <a:rPr lang="en-US" smtClean="0"/>
              <a:pPr/>
              <a:t>‹#›</a:t>
            </a:fld>
            <a:endParaRPr lang="en-US"/>
          </a:p>
        </p:txBody>
      </p:sp>
      <p:cxnSp>
        <p:nvCxnSpPr>
          <p:cNvPr id="3" name="Straight Connector 2">
            <a:extLst>
              <a:ext uri="{FF2B5EF4-FFF2-40B4-BE49-F238E27FC236}">
                <a16:creationId xmlns:a16="http://schemas.microsoft.com/office/drawing/2014/main" id="{0EE82159-04CB-6B36-77D1-CFE83702848C}"/>
              </a:ext>
              <a:ext uri="{C183D7F6-B498-43B3-948B-1728B52AA6E4}">
                <adec:decorative xmlns:adec="http://schemas.microsoft.com/office/drawing/2017/decorative" val="0"/>
              </a:ext>
            </a:extLst>
          </p:cNvPr>
          <p:cNvCxnSpPr>
            <a:cxnSpLocks/>
          </p:cNvCxnSpPr>
          <p:nvPr userDrawn="1"/>
        </p:nvCxnSpPr>
        <p:spPr>
          <a:xfrm>
            <a:off x="4187952"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nchor="ctr"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chor="ctr"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4593922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 Photo 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57F0AA2-65B9-A2D7-CA47-01455F4D7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793885"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57899" y="255814"/>
            <a:ext cx="4278085" cy="6346371"/>
          </a:xfrm>
          <a:blipFill>
            <a:blip r:embed="rId2">
              <a:alphaModFix amt="60000"/>
            </a:blip>
            <a:stretch>
              <a:fillRect/>
            </a:stretch>
          </a:blipFill>
        </p:spPr>
        <p:txBody>
          <a:bodyPr/>
          <a:lstStyle/>
          <a:p>
            <a:r>
              <a:rPr lang="en-US"/>
              <a:t>Click icon to add picture</a:t>
            </a:r>
          </a:p>
        </p:txBody>
      </p:sp>
      <p:sp>
        <p:nvSpPr>
          <p:cNvPr id="5" name="Date Placeholder 4">
            <a:extLst>
              <a:ext uri="{FF2B5EF4-FFF2-40B4-BE49-F238E27FC236}">
                <a16:creationId xmlns:a16="http://schemas.microsoft.com/office/drawing/2014/main" id="{1350E950-B4F0-1528-7801-D62516B25059}"/>
              </a:ext>
            </a:extLst>
          </p:cNvPr>
          <p:cNvSpPr>
            <a:spLocks noGrp="1"/>
          </p:cNvSpPr>
          <p:nvPr>
            <p:ph type="dt" sz="half" idx="15"/>
          </p:nvPr>
        </p:nvSpPr>
        <p:spPr>
          <a:xfrm>
            <a:off x="5251084" y="6355080"/>
            <a:ext cx="1350437" cy="457200"/>
          </a:xfrm>
        </p:spPr>
        <p:txBody>
          <a:bodyPr/>
          <a:lstStyle/>
          <a:p>
            <a:r>
              <a:rPr lang="en-US"/>
              <a:t>20XX</a:t>
            </a:r>
          </a:p>
        </p:txBody>
      </p:sp>
      <p:sp>
        <p:nvSpPr>
          <p:cNvPr id="6" name="Footer Placeholder 5">
            <a:extLst>
              <a:ext uri="{FF2B5EF4-FFF2-40B4-BE49-F238E27FC236}">
                <a16:creationId xmlns:a16="http://schemas.microsoft.com/office/drawing/2014/main" id="{F4542BAC-2F9D-47B8-7DD9-6A4CA38FF156}"/>
              </a:ext>
            </a:extLst>
          </p:cNvPr>
          <p:cNvSpPr>
            <a:spLocks noGrp="1"/>
          </p:cNvSpPr>
          <p:nvPr>
            <p:ph type="ftr" sz="quarter" idx="16"/>
          </p:nvPr>
        </p:nvSpPr>
        <p:spPr>
          <a:xfrm>
            <a:off x="6721846" y="6355080"/>
            <a:ext cx="3561439" cy="457200"/>
          </a:xfrm>
        </p:spPr>
        <p:txBody>
          <a:bodyPr/>
          <a:lstStyle/>
          <a:p>
            <a:r>
              <a:rPr lang="en-US"/>
              <a:t>Sample Footer Text</a:t>
            </a:r>
          </a:p>
        </p:txBody>
      </p:sp>
      <p:sp>
        <p:nvSpPr>
          <p:cNvPr id="7" name="Slide Number Placeholder 6">
            <a:extLst>
              <a:ext uri="{FF2B5EF4-FFF2-40B4-BE49-F238E27FC236}">
                <a16:creationId xmlns:a16="http://schemas.microsoft.com/office/drawing/2014/main" id="{564E0DAA-9A85-8007-5B0C-C63F8ECF6F45}"/>
              </a:ext>
            </a:extLst>
          </p:cNvPr>
          <p:cNvSpPr>
            <a:spLocks noGrp="1"/>
          </p:cNvSpPr>
          <p:nvPr>
            <p:ph type="sldNum" sz="quarter" idx="17"/>
          </p:nvPr>
        </p:nvSpPr>
        <p:spPr>
          <a:xfrm>
            <a:off x="10919011" y="6355080"/>
            <a:ext cx="746807"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303520" y="1618488"/>
            <a:ext cx="6400800" cy="4480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03519" y="457200"/>
            <a:ext cx="6400800" cy="932688"/>
          </a:xfrm>
        </p:spPr>
        <p:txBody>
          <a:bodyPr anchor="b"/>
          <a:lstStyle/>
          <a:p>
            <a:r>
              <a:rPr lang="en-US"/>
              <a:t>Click to edit Master title style</a:t>
            </a:r>
          </a:p>
        </p:txBody>
      </p:sp>
    </p:spTree>
    <p:extLst>
      <p:ext uri="{BB962C8B-B14F-4D97-AF65-F5344CB8AC3E}">
        <p14:creationId xmlns:p14="http://schemas.microsoft.com/office/powerpoint/2010/main" val="11315845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68FD0F4-4FB4-9271-2CAA-94C5596F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8115" y="0"/>
            <a:ext cx="4793885"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780266" y="315687"/>
            <a:ext cx="4096048" cy="6193970"/>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ECACFE06-66FE-188C-C142-5832CB6A35D3}"/>
              </a:ext>
            </a:extLst>
          </p:cNvPr>
          <p:cNvSpPr>
            <a:spLocks noGrp="1"/>
          </p:cNvSpPr>
          <p:nvPr>
            <p:ph type="dt" sz="half" idx="15"/>
          </p:nvPr>
        </p:nvSpPr>
        <p:spPr>
          <a:xfrm>
            <a:off x="612648" y="6355080"/>
            <a:ext cx="813816" cy="457200"/>
          </a:xfrm>
        </p:spPr>
        <p:txBody>
          <a:bodyPr/>
          <a:lstStyle/>
          <a:p>
            <a:r>
              <a:rPr lang="en-US"/>
              <a:t>20XX</a:t>
            </a:r>
          </a:p>
        </p:txBody>
      </p:sp>
      <p:sp>
        <p:nvSpPr>
          <p:cNvPr id="5" name="Footer Placeholder 4">
            <a:extLst>
              <a:ext uri="{FF2B5EF4-FFF2-40B4-BE49-F238E27FC236}">
                <a16:creationId xmlns:a16="http://schemas.microsoft.com/office/drawing/2014/main" id="{E937C061-DA9C-F695-2C37-91B103673B57}"/>
              </a:ext>
            </a:extLst>
          </p:cNvPr>
          <p:cNvSpPr>
            <a:spLocks noGrp="1"/>
          </p:cNvSpPr>
          <p:nvPr>
            <p:ph type="ftr" sz="quarter" idx="16"/>
          </p:nvPr>
        </p:nvSpPr>
        <p:spPr>
          <a:xfrm>
            <a:off x="1792287" y="6355080"/>
            <a:ext cx="3950208" cy="457200"/>
          </a:xfrm>
        </p:spPr>
        <p:txBody>
          <a:bodyPr/>
          <a:lstStyle/>
          <a:p>
            <a:r>
              <a:rPr lang="en-US"/>
              <a:t>Sample Footer Text</a:t>
            </a:r>
          </a:p>
        </p:txBody>
      </p:sp>
      <p:sp>
        <p:nvSpPr>
          <p:cNvPr id="6" name="Slide Number Placeholder 5">
            <a:extLst>
              <a:ext uri="{FF2B5EF4-FFF2-40B4-BE49-F238E27FC236}">
                <a16:creationId xmlns:a16="http://schemas.microsoft.com/office/drawing/2014/main" id="{FF3CD2F8-3F55-131B-B2C4-E82B74347640}"/>
              </a:ext>
            </a:extLst>
          </p:cNvPr>
          <p:cNvSpPr>
            <a:spLocks noGrp="1"/>
          </p:cNvSpPr>
          <p:nvPr>
            <p:ph type="sldNum" sz="quarter" idx="17"/>
          </p:nvPr>
        </p:nvSpPr>
        <p:spPr>
          <a:xfrm>
            <a:off x="5693664" y="6355080"/>
            <a:ext cx="1328928"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11" y="1828800"/>
            <a:ext cx="6309360"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711" y="457200"/>
            <a:ext cx="6309360" cy="1143000"/>
          </a:xfrm>
        </p:spPr>
        <p:txBody>
          <a:bodyPr anchor="b"/>
          <a:lstStyle/>
          <a:p>
            <a:r>
              <a:rPr lang="en-US"/>
              <a:t>Click to edit Master title style</a:t>
            </a:r>
          </a:p>
        </p:txBody>
      </p:sp>
    </p:spTree>
    <p:extLst>
      <p:ext uri="{BB962C8B-B14F-4D97-AF65-F5344CB8AC3E}">
        <p14:creationId xmlns:p14="http://schemas.microsoft.com/office/powerpoint/2010/main" val="1646651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ntent Photo 3">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A1F6EB6-BF49-C9A6-97B0-04FBC8CA11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02336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83029" y="293914"/>
            <a:ext cx="3472542" cy="6346372"/>
          </a:xfrm>
          <a:blipFill>
            <a:blip r:embed="rId2">
              <a:alphaModFix amt="60000"/>
            </a:blip>
            <a:stretch>
              <a:fillRect/>
            </a:stretch>
          </a:blipFill>
        </p:spPr>
        <p:txBody>
          <a:bodyPr/>
          <a:lstStyle/>
          <a:p>
            <a:r>
              <a:rPr lang="en-US"/>
              <a:t>Click icon to add picture</a:t>
            </a:r>
          </a:p>
        </p:txBody>
      </p:sp>
      <p:sp>
        <p:nvSpPr>
          <p:cNvPr id="3" name="Date Placeholder 2">
            <a:extLst>
              <a:ext uri="{FF2B5EF4-FFF2-40B4-BE49-F238E27FC236}">
                <a16:creationId xmlns:a16="http://schemas.microsoft.com/office/drawing/2014/main" id="{031B491C-0C38-AF60-0CE1-6DF8F3BD1131}"/>
              </a:ext>
            </a:extLst>
          </p:cNvPr>
          <p:cNvSpPr>
            <a:spLocks noGrp="1"/>
          </p:cNvSpPr>
          <p:nvPr>
            <p:ph type="dt" sz="half" idx="15"/>
          </p:nvPr>
        </p:nvSpPr>
        <p:spPr>
          <a:xfrm>
            <a:off x="4480556" y="6355080"/>
            <a:ext cx="1007927" cy="457200"/>
          </a:xfrm>
        </p:spPr>
        <p:txBody>
          <a:bodyPr/>
          <a:lstStyle/>
          <a:p>
            <a:r>
              <a:rPr lang="en-US"/>
              <a:t>20XX</a:t>
            </a:r>
          </a:p>
        </p:txBody>
      </p:sp>
      <p:sp>
        <p:nvSpPr>
          <p:cNvPr id="4" name="Footer Placeholder 3">
            <a:extLst>
              <a:ext uri="{FF2B5EF4-FFF2-40B4-BE49-F238E27FC236}">
                <a16:creationId xmlns:a16="http://schemas.microsoft.com/office/drawing/2014/main" id="{3EB7351A-8AFB-3477-2CDF-532AD392DA3A}"/>
              </a:ext>
            </a:extLst>
          </p:cNvPr>
          <p:cNvSpPr>
            <a:spLocks noGrp="1"/>
          </p:cNvSpPr>
          <p:nvPr>
            <p:ph type="ftr" sz="quarter" idx="16"/>
          </p:nvPr>
        </p:nvSpPr>
        <p:spPr>
          <a:xfrm>
            <a:off x="5488484" y="6355080"/>
            <a:ext cx="5169408" cy="457200"/>
          </a:xfrm>
        </p:spPr>
        <p:txBody>
          <a:bodyPr/>
          <a:lstStyle/>
          <a:p>
            <a:r>
              <a:rPr lang="en-US"/>
              <a:t>Sample Footer Text</a:t>
            </a:r>
          </a:p>
        </p:txBody>
      </p:sp>
      <p:sp>
        <p:nvSpPr>
          <p:cNvPr id="9" name="Slide Number Placeholder 8">
            <a:extLst>
              <a:ext uri="{FF2B5EF4-FFF2-40B4-BE49-F238E27FC236}">
                <a16:creationId xmlns:a16="http://schemas.microsoft.com/office/drawing/2014/main" id="{47FCC8F5-4F17-C14E-2E45-E42F5103B38D}"/>
              </a:ext>
            </a:extLst>
          </p:cNvPr>
          <p:cNvSpPr>
            <a:spLocks noGrp="1"/>
          </p:cNvSpPr>
          <p:nvPr>
            <p:ph type="sldNum" sz="quarter" idx="17"/>
          </p:nvPr>
        </p:nvSpPr>
        <p:spPr/>
        <p:txBody>
          <a:bodyPr/>
          <a:lstStyle/>
          <a:p>
            <a:fld id="{CC057153-B650-4DEB-B370-79DDCFDCE934}" type="slidenum">
              <a:rPr lang="en-US" smtClean="0"/>
              <a:pPr/>
              <a:t>‹#›</a:t>
            </a:fld>
            <a:endParaRPr lang="en-US"/>
          </a:p>
        </p:txBody>
      </p:sp>
      <p:cxnSp>
        <p:nvCxnSpPr>
          <p:cNvPr id="6" name="Straight Connector 5">
            <a:extLst>
              <a:ext uri="{FF2B5EF4-FFF2-40B4-BE49-F238E27FC236}">
                <a16:creationId xmlns:a16="http://schemas.microsoft.com/office/drawing/2014/main" id="{2E2F0B12-448D-F22C-AC76-89212035BCC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4572000" y="193852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480559" y="2103120"/>
            <a:ext cx="7185259" cy="4233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480559" y="548640"/>
            <a:ext cx="7185259" cy="1133856"/>
          </a:xfrm>
        </p:spPr>
        <p:txBody>
          <a:bodyPr anchor="b"/>
          <a:lstStyle/>
          <a:p>
            <a:r>
              <a:rPr lang="en-US"/>
              <a:t>Click to edit Master title style</a:t>
            </a:r>
          </a:p>
        </p:txBody>
      </p:sp>
    </p:spTree>
    <p:extLst>
      <p:ext uri="{BB962C8B-B14F-4D97-AF65-F5344CB8AC3E}">
        <p14:creationId xmlns:p14="http://schemas.microsoft.com/office/powerpoint/2010/main" val="1653247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2D4ACAB-F8A8-4D48-2267-05B79149FD0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9" name="Group 8">
              <a:extLst>
                <a:ext uri="{FF2B5EF4-FFF2-40B4-BE49-F238E27FC236}">
                  <a16:creationId xmlns:a16="http://schemas.microsoft.com/office/drawing/2014/main" id="{8279BD0B-60A9-D1DD-9E49-65CB74D316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320E17F3-D288-7E15-C3D5-872E1C3C36D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A1564520-0A43-07BF-A598-3511E1674A5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0D642F9-3D48-CD91-A0F8-9E461E94657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A8F5072D-6DFA-6D8C-1908-6DA907D45F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30">
                  <a:extLst>
                    <a:ext uri="{FF2B5EF4-FFF2-40B4-BE49-F238E27FC236}">
                      <a16:creationId xmlns:a16="http://schemas.microsoft.com/office/drawing/2014/main" id="{CB4BF53F-8A4B-6CEF-2E62-E5620C9FE4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B200D10-C15C-F3AF-B0A2-414BCC8657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101">
                  <a:extLst>
                    <a:ext uri="{FF2B5EF4-FFF2-40B4-BE49-F238E27FC236}">
                      <a16:creationId xmlns:a16="http://schemas.microsoft.com/office/drawing/2014/main" id="{86CB3DEE-F32B-D601-7B07-B49738AB77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8" name="Freeform: Shape 102">
                  <a:extLst>
                    <a:ext uri="{FF2B5EF4-FFF2-40B4-BE49-F238E27FC236}">
                      <a16:creationId xmlns:a16="http://schemas.microsoft.com/office/drawing/2014/main" id="{8152C998-45C7-CA42-4DB3-64976DD97A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0" name="Group 9">
              <a:extLst>
                <a:ext uri="{FF2B5EF4-FFF2-40B4-BE49-F238E27FC236}">
                  <a16:creationId xmlns:a16="http://schemas.microsoft.com/office/drawing/2014/main" id="{F071EAF9-A586-D7A6-CC2C-09D3AE1030C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ADDB901B-65D7-B089-B6C7-A959566B12B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11C5248D-C98F-1D5C-9025-80E5CC4E88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F294E533-DB35-FA0C-75A7-4BEDE1E405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Line 70">
                <a:extLst>
                  <a:ext uri="{FF2B5EF4-FFF2-40B4-BE49-F238E27FC236}">
                    <a16:creationId xmlns:a16="http://schemas.microsoft.com/office/drawing/2014/main" id="{3A962B92-0778-C53C-DFA5-2649ACD5E0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38" name="Straight Connector 37">
            <a:extLst>
              <a:ext uri="{FF2B5EF4-FFF2-40B4-BE49-F238E27FC236}">
                <a16:creationId xmlns:a16="http://schemas.microsoft.com/office/drawing/2014/main" id="{FDC5DE84-575E-AC44-63E5-8EE708B949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657600" y="469052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50" name="Group 49">
            <a:extLst>
              <a:ext uri="{FF2B5EF4-FFF2-40B4-BE49-F238E27FC236}">
                <a16:creationId xmlns:a16="http://schemas.microsoft.com/office/drawing/2014/main" id="{83B07C71-AFC3-4B42-F041-22EF11C1F2B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51" name="Group 50">
              <a:extLst>
                <a:ext uri="{FF2B5EF4-FFF2-40B4-BE49-F238E27FC236}">
                  <a16:creationId xmlns:a16="http://schemas.microsoft.com/office/drawing/2014/main" id="{BDF1CE82-5D0F-530E-B3CB-FAF3620B5E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7" name="Group 56">
                <a:extLst>
                  <a:ext uri="{FF2B5EF4-FFF2-40B4-BE49-F238E27FC236}">
                    <a16:creationId xmlns:a16="http://schemas.microsoft.com/office/drawing/2014/main" id="{2638DCAC-033B-4CD1-B938-F1F9D254B7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1" name="Straight Connector 60">
                  <a:extLst>
                    <a:ext uri="{FF2B5EF4-FFF2-40B4-BE49-F238E27FC236}">
                      <a16:creationId xmlns:a16="http://schemas.microsoft.com/office/drawing/2014/main" id="{72DCE3D9-B14E-CEA4-DB3A-CD8E93F7A99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63D16014-42BA-4B29-745C-6781DB3B4DD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3" name="Rectangle 30">
                  <a:extLst>
                    <a:ext uri="{FF2B5EF4-FFF2-40B4-BE49-F238E27FC236}">
                      <a16:creationId xmlns:a16="http://schemas.microsoft.com/office/drawing/2014/main" id="{536EBB1C-CF9D-8A12-101D-947E868ABF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30">
                  <a:extLst>
                    <a:ext uri="{FF2B5EF4-FFF2-40B4-BE49-F238E27FC236}">
                      <a16:creationId xmlns:a16="http://schemas.microsoft.com/office/drawing/2014/main" id="{7E5E57E7-5A79-55BC-F0F1-B6F5ACAEED6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Group 57">
                <a:extLst>
                  <a:ext uri="{FF2B5EF4-FFF2-40B4-BE49-F238E27FC236}">
                    <a16:creationId xmlns:a16="http://schemas.microsoft.com/office/drawing/2014/main" id="{5C81C977-8115-5816-E66F-7E0B849FD4F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9" name="Freeform: Shape 116">
                  <a:extLst>
                    <a:ext uri="{FF2B5EF4-FFF2-40B4-BE49-F238E27FC236}">
                      <a16:creationId xmlns:a16="http://schemas.microsoft.com/office/drawing/2014/main" id="{41A0B1B1-8E48-65FD-9C64-5DCC6A3FAE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60" name="Freeform: Shape 117">
                  <a:extLst>
                    <a:ext uri="{FF2B5EF4-FFF2-40B4-BE49-F238E27FC236}">
                      <a16:creationId xmlns:a16="http://schemas.microsoft.com/office/drawing/2014/main" id="{BB44FE1B-4F9C-5C4E-6949-63941C1A8D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52" name="Group 51">
              <a:extLst>
                <a:ext uri="{FF2B5EF4-FFF2-40B4-BE49-F238E27FC236}">
                  <a16:creationId xmlns:a16="http://schemas.microsoft.com/office/drawing/2014/main" id="{E6840146-90BC-4C77-6D49-8F1E8AF6875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3" name="Group 52">
                <a:extLst>
                  <a:ext uri="{FF2B5EF4-FFF2-40B4-BE49-F238E27FC236}">
                    <a16:creationId xmlns:a16="http://schemas.microsoft.com/office/drawing/2014/main" id="{38E5F249-811C-ADD6-A33E-C5ACB5F3B9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5" name="Freeform 68">
                  <a:extLst>
                    <a:ext uri="{FF2B5EF4-FFF2-40B4-BE49-F238E27FC236}">
                      <a16:creationId xmlns:a16="http://schemas.microsoft.com/office/drawing/2014/main" id="{4B642DC8-9DF5-22EE-211E-EF4C4D53E6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69">
                  <a:extLst>
                    <a:ext uri="{FF2B5EF4-FFF2-40B4-BE49-F238E27FC236}">
                      <a16:creationId xmlns:a16="http://schemas.microsoft.com/office/drawing/2014/main" id="{75B1942E-DFF7-CB44-9A29-ABD0C32FA2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54" name="Line 70">
                <a:extLst>
                  <a:ext uri="{FF2B5EF4-FFF2-40B4-BE49-F238E27FC236}">
                    <a16:creationId xmlns:a16="http://schemas.microsoft.com/office/drawing/2014/main" id="{950CFC66-DC5A-C4F9-1C85-072090A03410}"/>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474720" y="4966272"/>
            <a:ext cx="7375466" cy="1014984"/>
          </a:xfrm>
        </p:spPr>
        <p:txBody>
          <a:bodyPr anchor="t">
            <a:normAutofit/>
          </a:bodyPr>
          <a:lstStyle>
            <a:lvl1pPr marL="0" indent="0" algn="l">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474720" y="854239"/>
            <a:ext cx="7876287" cy="3592629"/>
          </a:xfrm>
        </p:spPr>
        <p:txBody>
          <a:bodyPr anchor="b" anchorCtr="0">
            <a:normAutofit/>
          </a:bodyPr>
          <a:lstStyle>
            <a:lvl1pPr algn="l">
              <a:defRPr sz="4000"/>
            </a:lvl1pPr>
          </a:lstStyle>
          <a:p>
            <a:r>
              <a:rPr lang="en-US"/>
              <a:t>Click to edit Master title style</a:t>
            </a:r>
          </a:p>
        </p:txBody>
      </p:sp>
    </p:spTree>
    <p:extLst>
      <p:ext uri="{BB962C8B-B14F-4D97-AF65-F5344CB8AC3E}">
        <p14:creationId xmlns:p14="http://schemas.microsoft.com/office/powerpoint/2010/main" val="219578019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Photo 4">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1C9C6E9-9B59-6CB5-CBAA-81921EB86F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0186" y="0"/>
            <a:ext cx="406181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17562" y="266700"/>
            <a:ext cx="3525516" cy="6324600"/>
          </a:xfrm>
          <a:blipFill>
            <a:blip r:embed="rId2">
              <a:alphaModFix amt="60000"/>
            </a:blip>
            <a:stretch>
              <a:fillRect/>
            </a:stretch>
          </a:blipFill>
        </p:spPr>
        <p:txBody>
          <a:bodyPr/>
          <a:lstStyle/>
          <a:p>
            <a:r>
              <a:rPr lang="en-US"/>
              <a:t>Click icon to add picture</a:t>
            </a:r>
          </a:p>
        </p:txBody>
      </p:sp>
      <p:sp>
        <p:nvSpPr>
          <p:cNvPr id="5" name="Date Placeholder 4">
            <a:extLst>
              <a:ext uri="{FF2B5EF4-FFF2-40B4-BE49-F238E27FC236}">
                <a16:creationId xmlns:a16="http://schemas.microsoft.com/office/drawing/2014/main" id="{F5F5B7C9-DFBD-0D0B-DA25-6C70107F9A63}"/>
              </a:ext>
            </a:extLst>
          </p:cNvPr>
          <p:cNvSpPr>
            <a:spLocks noGrp="1"/>
          </p:cNvSpPr>
          <p:nvPr>
            <p:ph type="dt" sz="half" idx="15"/>
          </p:nvPr>
        </p:nvSpPr>
        <p:spPr/>
        <p:txBody>
          <a:bodyPr/>
          <a:lstStyle/>
          <a:p>
            <a:r>
              <a:rPr lang="en-US"/>
              <a:t>20XX</a:t>
            </a:r>
          </a:p>
        </p:txBody>
      </p:sp>
      <p:sp>
        <p:nvSpPr>
          <p:cNvPr id="6" name="Footer Placeholder 5">
            <a:extLst>
              <a:ext uri="{FF2B5EF4-FFF2-40B4-BE49-F238E27FC236}">
                <a16:creationId xmlns:a16="http://schemas.microsoft.com/office/drawing/2014/main" id="{4B9366FE-6506-3577-B7CC-1B690383E5D0}"/>
              </a:ext>
            </a:extLst>
          </p:cNvPr>
          <p:cNvSpPr>
            <a:spLocks noGrp="1"/>
          </p:cNvSpPr>
          <p:nvPr>
            <p:ph type="ftr" sz="quarter" idx="16"/>
          </p:nvPr>
        </p:nvSpPr>
        <p:spPr>
          <a:xfrm>
            <a:off x="2011680" y="6355080"/>
            <a:ext cx="4242816" cy="457200"/>
          </a:xfrm>
        </p:spPr>
        <p:txBody>
          <a:bodyPr/>
          <a:lstStyle/>
          <a:p>
            <a:r>
              <a:rPr lang="en-US"/>
              <a:t>Sample Footer Text</a:t>
            </a:r>
          </a:p>
        </p:txBody>
      </p:sp>
      <p:sp>
        <p:nvSpPr>
          <p:cNvPr id="7" name="Slide Number Placeholder 6">
            <a:extLst>
              <a:ext uri="{FF2B5EF4-FFF2-40B4-BE49-F238E27FC236}">
                <a16:creationId xmlns:a16="http://schemas.microsoft.com/office/drawing/2014/main" id="{CDF93961-7717-5300-E6D4-6F2EFD850BE0}"/>
              </a:ext>
            </a:extLst>
          </p:cNvPr>
          <p:cNvSpPr>
            <a:spLocks noGrp="1"/>
          </p:cNvSpPr>
          <p:nvPr>
            <p:ph type="sldNum" sz="quarter" idx="17"/>
          </p:nvPr>
        </p:nvSpPr>
        <p:spPr>
          <a:xfrm>
            <a:off x="6486145" y="6355080"/>
            <a:ext cx="1292352"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8" y="1645920"/>
            <a:ext cx="7040880" cy="4663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93776"/>
            <a:ext cx="7040880" cy="932688"/>
          </a:xfrm>
        </p:spPr>
        <p:txBody>
          <a:bodyPr anchor="b"/>
          <a:lstStyle/>
          <a:p>
            <a:r>
              <a:rPr lang="en-US"/>
              <a:t>Click to edit Master title style</a:t>
            </a:r>
          </a:p>
        </p:txBody>
      </p:sp>
    </p:spTree>
    <p:extLst>
      <p:ext uri="{BB962C8B-B14F-4D97-AF65-F5344CB8AC3E}">
        <p14:creationId xmlns:p14="http://schemas.microsoft.com/office/powerpoint/2010/main" val="21224375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Photo 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C0A1BE-4C45-81D4-ABF3-6F790F3AD9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6611509"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39485" y="293098"/>
            <a:ext cx="6139543" cy="6271804"/>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9C5961B9-C2AC-2803-FD47-AB438BEED8B2}"/>
              </a:ext>
            </a:extLst>
          </p:cNvPr>
          <p:cNvSpPr>
            <a:spLocks noGrp="1"/>
          </p:cNvSpPr>
          <p:nvPr>
            <p:ph type="dt" sz="half" idx="15"/>
          </p:nvPr>
        </p:nvSpPr>
        <p:spPr>
          <a:xfrm>
            <a:off x="7253744" y="6355080"/>
            <a:ext cx="829551" cy="457200"/>
          </a:xfrm>
        </p:spPr>
        <p:txBody>
          <a:bodyPr/>
          <a:lstStyle/>
          <a:p>
            <a:r>
              <a:rPr lang="en-US"/>
              <a:t>20XX</a:t>
            </a:r>
          </a:p>
        </p:txBody>
      </p:sp>
      <p:sp>
        <p:nvSpPr>
          <p:cNvPr id="9" name="Footer Placeholder 8">
            <a:extLst>
              <a:ext uri="{FF2B5EF4-FFF2-40B4-BE49-F238E27FC236}">
                <a16:creationId xmlns:a16="http://schemas.microsoft.com/office/drawing/2014/main" id="{7E570B5D-0A02-5A8F-6565-3C4BEF3D35A5}"/>
              </a:ext>
            </a:extLst>
          </p:cNvPr>
          <p:cNvSpPr>
            <a:spLocks noGrp="1"/>
          </p:cNvSpPr>
          <p:nvPr>
            <p:ph type="ftr" sz="quarter" idx="16"/>
          </p:nvPr>
        </p:nvSpPr>
        <p:spPr>
          <a:xfrm>
            <a:off x="7923162" y="6355080"/>
            <a:ext cx="3023616"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29754DA5-C2B1-32FF-272D-B527329263CA}"/>
              </a:ext>
            </a:extLst>
          </p:cNvPr>
          <p:cNvSpPr>
            <a:spLocks noGrp="1"/>
          </p:cNvSpPr>
          <p:nvPr>
            <p:ph type="sldNum" sz="quarter" idx="17"/>
          </p:nvPr>
        </p:nvSpPr>
        <p:spPr>
          <a:xfrm>
            <a:off x="11021567" y="6355080"/>
            <a:ext cx="644251"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194560"/>
            <a:ext cx="4362450"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4126" y="457200"/>
            <a:ext cx="4361688" cy="1527048"/>
          </a:xfrm>
        </p:spPr>
        <p:txBody>
          <a:bodyPr anchor="b"/>
          <a:lstStyle/>
          <a:p>
            <a:r>
              <a:rPr lang="en-US"/>
              <a:t>Click to edit Master title style</a:t>
            </a:r>
          </a:p>
        </p:txBody>
      </p:sp>
    </p:spTree>
    <p:extLst>
      <p:ext uri="{BB962C8B-B14F-4D97-AF65-F5344CB8AC3E}">
        <p14:creationId xmlns:p14="http://schemas.microsoft.com/office/powerpoint/2010/main" val="45567512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Photo 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84969-B881-505B-0A1C-4DB2779B6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580491" y="0"/>
            <a:ext cx="6611509"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823856" y="223157"/>
            <a:ext cx="6117771" cy="6411686"/>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1CB72A4B-5080-228F-D7D4-8E1C9ED103B3}"/>
              </a:ext>
            </a:extLst>
          </p:cNvPr>
          <p:cNvSpPr>
            <a:spLocks noGrp="1"/>
          </p:cNvSpPr>
          <p:nvPr>
            <p:ph type="dt" sz="half" idx="15"/>
          </p:nvPr>
        </p:nvSpPr>
        <p:spPr>
          <a:xfrm>
            <a:off x="612648" y="6355080"/>
            <a:ext cx="533400" cy="457200"/>
          </a:xfrm>
        </p:spPr>
        <p:txBody>
          <a:bodyPr/>
          <a:lstStyle/>
          <a:p>
            <a:r>
              <a:rPr lang="en-US"/>
              <a:t>20XX</a:t>
            </a:r>
          </a:p>
        </p:txBody>
      </p:sp>
      <p:sp>
        <p:nvSpPr>
          <p:cNvPr id="9" name="Footer Placeholder 8">
            <a:extLst>
              <a:ext uri="{FF2B5EF4-FFF2-40B4-BE49-F238E27FC236}">
                <a16:creationId xmlns:a16="http://schemas.microsoft.com/office/drawing/2014/main" id="{5CC07534-A148-E252-4047-DD88311677FF}"/>
              </a:ext>
            </a:extLst>
          </p:cNvPr>
          <p:cNvSpPr>
            <a:spLocks noGrp="1"/>
          </p:cNvSpPr>
          <p:nvPr>
            <p:ph type="ftr" sz="quarter" idx="16"/>
          </p:nvPr>
        </p:nvSpPr>
        <p:spPr>
          <a:xfrm>
            <a:off x="1281684" y="6355080"/>
            <a:ext cx="3023616"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87A32912-5759-1251-BE8C-0FD8C834FDA8}"/>
              </a:ext>
            </a:extLst>
          </p:cNvPr>
          <p:cNvSpPr>
            <a:spLocks noGrp="1"/>
          </p:cNvSpPr>
          <p:nvPr>
            <p:ph type="sldNum" sz="quarter" idx="17"/>
          </p:nvPr>
        </p:nvSpPr>
        <p:spPr>
          <a:xfrm>
            <a:off x="4169665" y="6355080"/>
            <a:ext cx="939712"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3061" y="2194560"/>
            <a:ext cx="4360863"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457200"/>
            <a:ext cx="4361688" cy="1527048"/>
          </a:xfrm>
        </p:spPr>
        <p:txBody>
          <a:bodyPr anchor="b"/>
          <a:lstStyle/>
          <a:p>
            <a:r>
              <a:rPr lang="en-US"/>
              <a:t>Click to edit Master title style</a:t>
            </a:r>
          </a:p>
        </p:txBody>
      </p:sp>
    </p:spTree>
    <p:extLst>
      <p:ext uri="{BB962C8B-B14F-4D97-AF65-F5344CB8AC3E}">
        <p14:creationId xmlns:p14="http://schemas.microsoft.com/office/powerpoint/2010/main" val="34639082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t Photo 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AB6C3A7-8C5F-8AF8-225B-6C7801436E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6532942"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06829" y="234043"/>
            <a:ext cx="6085114" cy="6389914"/>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40C384E9-4DAD-0A23-8382-03C515802C12}"/>
              </a:ext>
            </a:extLst>
          </p:cNvPr>
          <p:cNvSpPr>
            <a:spLocks noGrp="1"/>
          </p:cNvSpPr>
          <p:nvPr>
            <p:ph type="dt" sz="half" idx="15"/>
          </p:nvPr>
        </p:nvSpPr>
        <p:spPr>
          <a:xfrm>
            <a:off x="7094552" y="6355080"/>
            <a:ext cx="624009" cy="457200"/>
          </a:xfrm>
        </p:spPr>
        <p:txBody>
          <a:bodyPr/>
          <a:lstStyle/>
          <a:p>
            <a:r>
              <a:rPr lang="en-US"/>
              <a:t>20XX</a:t>
            </a:r>
          </a:p>
        </p:txBody>
      </p:sp>
      <p:sp>
        <p:nvSpPr>
          <p:cNvPr id="9" name="Footer Placeholder 8">
            <a:extLst>
              <a:ext uri="{FF2B5EF4-FFF2-40B4-BE49-F238E27FC236}">
                <a16:creationId xmlns:a16="http://schemas.microsoft.com/office/drawing/2014/main" id="{7D87FD27-47D3-C204-BA84-0FCB12695DD6}"/>
              </a:ext>
            </a:extLst>
          </p:cNvPr>
          <p:cNvSpPr>
            <a:spLocks noGrp="1"/>
          </p:cNvSpPr>
          <p:nvPr>
            <p:ph type="ftr" sz="quarter" idx="16"/>
          </p:nvPr>
        </p:nvSpPr>
        <p:spPr>
          <a:xfrm>
            <a:off x="7718562" y="6355080"/>
            <a:ext cx="3274918"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67DDD9B2-CB58-7BA3-CD4C-F2D46308550A}"/>
              </a:ext>
            </a:extLst>
          </p:cNvPr>
          <p:cNvSpPr>
            <a:spLocks noGrp="1"/>
          </p:cNvSpPr>
          <p:nvPr>
            <p:ph type="sldNum" sz="quarter" idx="17"/>
          </p:nvPr>
        </p:nvSpPr>
        <p:spPr>
          <a:xfrm>
            <a:off x="11253215" y="6355080"/>
            <a:ext cx="412603"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099721" y="1417320"/>
            <a:ext cx="4512601"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p>
        </p:txBody>
      </p:sp>
    </p:spTree>
    <p:extLst>
      <p:ext uri="{BB962C8B-B14F-4D97-AF65-F5344CB8AC3E}">
        <p14:creationId xmlns:p14="http://schemas.microsoft.com/office/powerpoint/2010/main" val="29190788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Photo 8">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C90C267-E8BA-E190-801F-01F6D90AEA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7720" y="0"/>
            <a:ext cx="627428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275831" y="320040"/>
            <a:ext cx="5578711" cy="6233160"/>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0F16F48E-6F58-BBD9-F92F-F41CFDC5C4E0}"/>
              </a:ext>
            </a:extLst>
          </p:cNvPr>
          <p:cNvSpPr>
            <a:spLocks noGrp="1"/>
          </p:cNvSpPr>
          <p:nvPr>
            <p:ph type="dt" sz="half" idx="15"/>
          </p:nvPr>
        </p:nvSpPr>
        <p:spPr>
          <a:xfrm>
            <a:off x="612648" y="6355080"/>
            <a:ext cx="472440" cy="457200"/>
          </a:xfrm>
        </p:spPr>
        <p:txBody>
          <a:bodyPr/>
          <a:lstStyle/>
          <a:p>
            <a:r>
              <a:rPr lang="en-US"/>
              <a:t>20XX</a:t>
            </a:r>
          </a:p>
        </p:txBody>
      </p:sp>
      <p:sp>
        <p:nvSpPr>
          <p:cNvPr id="9" name="Footer Placeholder 8">
            <a:extLst>
              <a:ext uri="{FF2B5EF4-FFF2-40B4-BE49-F238E27FC236}">
                <a16:creationId xmlns:a16="http://schemas.microsoft.com/office/drawing/2014/main" id="{65478CC8-5305-BEF9-226E-178D470B9C7E}"/>
              </a:ext>
            </a:extLst>
          </p:cNvPr>
          <p:cNvSpPr>
            <a:spLocks noGrp="1"/>
          </p:cNvSpPr>
          <p:nvPr>
            <p:ph type="ftr" sz="quarter" idx="16"/>
          </p:nvPr>
        </p:nvSpPr>
        <p:spPr>
          <a:xfrm>
            <a:off x="1466864" y="6355080"/>
            <a:ext cx="3137889"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38D3C94C-1FF1-CAA0-7963-B4DAEBB80E76}"/>
              </a:ext>
            </a:extLst>
          </p:cNvPr>
          <p:cNvSpPr>
            <a:spLocks noGrp="1"/>
          </p:cNvSpPr>
          <p:nvPr>
            <p:ph type="sldNum" sz="quarter" idx="17"/>
          </p:nvPr>
        </p:nvSpPr>
        <p:spPr>
          <a:xfrm>
            <a:off x="4681729" y="6355080"/>
            <a:ext cx="890016"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648" y="1417320"/>
            <a:ext cx="4846320" cy="4937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846320" cy="932688"/>
          </a:xfrm>
        </p:spPr>
        <p:txBody>
          <a:bodyPr anchor="b"/>
          <a:lstStyle>
            <a:lvl1pPr>
              <a:defRPr sz="3200"/>
            </a:lvl1pPr>
          </a:lstStyle>
          <a:p>
            <a:r>
              <a:rPr lang="en-US"/>
              <a:t>Click to edit Master title style</a:t>
            </a:r>
          </a:p>
        </p:txBody>
      </p:sp>
    </p:spTree>
    <p:extLst>
      <p:ext uri="{BB962C8B-B14F-4D97-AF65-F5344CB8AC3E}">
        <p14:creationId xmlns:p14="http://schemas.microsoft.com/office/powerpoint/2010/main" val="11655384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Photo 9">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ED7B93-A65D-2707-91B8-A1150C7C39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58414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39484" y="283029"/>
            <a:ext cx="7064829" cy="6302828"/>
          </a:xfrm>
          <a:blipFill>
            <a:blip r:embed="rId2">
              <a:alphaModFix amt="60000"/>
            </a:blip>
            <a:stretch>
              <a:fillRect/>
            </a:stretch>
          </a:blipFill>
        </p:spPr>
        <p:txBody>
          <a:bodyPr/>
          <a:lstStyle/>
          <a:p>
            <a:r>
              <a:rPr lang="en-US"/>
              <a:t>Click icon to add picture</a:t>
            </a:r>
          </a:p>
        </p:txBody>
      </p:sp>
      <p:sp>
        <p:nvSpPr>
          <p:cNvPr id="5" name="Date Placeholder 4">
            <a:extLst>
              <a:ext uri="{FF2B5EF4-FFF2-40B4-BE49-F238E27FC236}">
                <a16:creationId xmlns:a16="http://schemas.microsoft.com/office/drawing/2014/main" id="{B97C2C01-4B2B-2A7F-7F58-2CD830D12147}"/>
              </a:ext>
            </a:extLst>
          </p:cNvPr>
          <p:cNvSpPr>
            <a:spLocks noGrp="1"/>
          </p:cNvSpPr>
          <p:nvPr>
            <p:ph type="dt" sz="half" idx="15"/>
          </p:nvPr>
        </p:nvSpPr>
        <p:spPr>
          <a:xfrm>
            <a:off x="8041344" y="6355080"/>
            <a:ext cx="493054" cy="457200"/>
          </a:xfrm>
        </p:spPr>
        <p:txBody>
          <a:bodyPr/>
          <a:lstStyle/>
          <a:p>
            <a:r>
              <a:rPr lang="en-US"/>
              <a:t>20XX</a:t>
            </a:r>
          </a:p>
        </p:txBody>
      </p:sp>
      <p:sp>
        <p:nvSpPr>
          <p:cNvPr id="6" name="Footer Placeholder 5">
            <a:extLst>
              <a:ext uri="{FF2B5EF4-FFF2-40B4-BE49-F238E27FC236}">
                <a16:creationId xmlns:a16="http://schemas.microsoft.com/office/drawing/2014/main" id="{05E917B9-F73E-CD11-59A3-BD816DFAE2E7}"/>
              </a:ext>
            </a:extLst>
          </p:cNvPr>
          <p:cNvSpPr>
            <a:spLocks noGrp="1"/>
          </p:cNvSpPr>
          <p:nvPr>
            <p:ph type="ftr" sz="quarter" idx="16"/>
          </p:nvPr>
        </p:nvSpPr>
        <p:spPr>
          <a:xfrm>
            <a:off x="8406385" y="6355080"/>
            <a:ext cx="2682238" cy="457200"/>
          </a:xfrm>
        </p:spPr>
        <p:txBody>
          <a:bodyPr/>
          <a:lstStyle/>
          <a:p>
            <a:r>
              <a:rPr lang="en-US"/>
              <a:t>Sample Footer Text</a:t>
            </a:r>
          </a:p>
        </p:txBody>
      </p:sp>
      <p:sp>
        <p:nvSpPr>
          <p:cNvPr id="7" name="Slide Number Placeholder 6">
            <a:extLst>
              <a:ext uri="{FF2B5EF4-FFF2-40B4-BE49-F238E27FC236}">
                <a16:creationId xmlns:a16="http://schemas.microsoft.com/office/drawing/2014/main" id="{CA194A8F-F439-5C4F-E261-4D0645BD5B2C}"/>
              </a:ext>
            </a:extLst>
          </p:cNvPr>
          <p:cNvSpPr>
            <a:spLocks noGrp="1"/>
          </p:cNvSpPr>
          <p:nvPr>
            <p:ph type="sldNum" sz="quarter" idx="17"/>
          </p:nvPr>
        </p:nvSpPr>
        <p:spPr>
          <a:xfrm>
            <a:off x="11116431" y="6355080"/>
            <a:ext cx="449179"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046720" y="2212975"/>
            <a:ext cx="3401568" cy="41362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046720" y="502920"/>
            <a:ext cx="3401568" cy="1527048"/>
          </a:xfrm>
        </p:spPr>
        <p:txBody>
          <a:bodyPr anchor="b">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14759907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Photo 10">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420DB8C-92F1-7962-0FA5-B67E37C61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1780" y="0"/>
            <a:ext cx="743022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985323" y="227784"/>
            <a:ext cx="6988963" cy="6402431"/>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8C0BA12E-DFA3-A99A-8239-37C95D4401E7}"/>
              </a:ext>
            </a:extLst>
          </p:cNvPr>
          <p:cNvSpPr>
            <a:spLocks noGrp="1"/>
          </p:cNvSpPr>
          <p:nvPr>
            <p:ph type="dt" sz="half" idx="15"/>
          </p:nvPr>
        </p:nvSpPr>
        <p:spPr>
          <a:xfrm>
            <a:off x="457200" y="6355080"/>
            <a:ext cx="723900" cy="457200"/>
          </a:xfrm>
        </p:spPr>
        <p:txBody>
          <a:bodyPr/>
          <a:lstStyle/>
          <a:p>
            <a:r>
              <a:rPr lang="en-US"/>
              <a:t>20XX</a:t>
            </a:r>
          </a:p>
        </p:txBody>
      </p:sp>
      <p:sp>
        <p:nvSpPr>
          <p:cNvPr id="9" name="Footer Placeholder 8">
            <a:extLst>
              <a:ext uri="{FF2B5EF4-FFF2-40B4-BE49-F238E27FC236}">
                <a16:creationId xmlns:a16="http://schemas.microsoft.com/office/drawing/2014/main" id="{0D61AEDB-9E6A-FD5E-58CE-60D0B3040D0F}"/>
              </a:ext>
            </a:extLst>
          </p:cNvPr>
          <p:cNvSpPr>
            <a:spLocks noGrp="1"/>
          </p:cNvSpPr>
          <p:nvPr>
            <p:ph type="ftr" sz="quarter" idx="16"/>
          </p:nvPr>
        </p:nvSpPr>
        <p:spPr>
          <a:xfrm>
            <a:off x="852678" y="6355080"/>
            <a:ext cx="2610612"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845C9293-1760-472A-3096-0A503C739B6A}"/>
              </a:ext>
            </a:extLst>
          </p:cNvPr>
          <p:cNvSpPr>
            <a:spLocks noGrp="1"/>
          </p:cNvSpPr>
          <p:nvPr>
            <p:ph type="sldNum" sz="quarter" idx="17"/>
          </p:nvPr>
        </p:nvSpPr>
        <p:spPr>
          <a:xfrm>
            <a:off x="3231809" y="6355080"/>
            <a:ext cx="730759"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61772" y="2212975"/>
            <a:ext cx="3392424"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02920"/>
            <a:ext cx="3401568" cy="1527048"/>
          </a:xfrm>
        </p:spPr>
        <p:txBody>
          <a:bodyPr anchor="b">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670216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Photo 1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1DC861-26EE-9DC8-3A76-A88660182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7781364"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28600" y="197248"/>
            <a:ext cx="7315200" cy="6443037"/>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1DE03E8A-A8C1-F5A4-7DE7-35377AE353C9}"/>
              </a:ext>
            </a:extLst>
          </p:cNvPr>
          <p:cNvSpPr>
            <a:spLocks noGrp="1"/>
          </p:cNvSpPr>
          <p:nvPr>
            <p:ph type="dt" sz="half" idx="15"/>
          </p:nvPr>
        </p:nvSpPr>
        <p:spPr>
          <a:xfrm>
            <a:off x="8229600" y="6355080"/>
            <a:ext cx="560832" cy="457200"/>
          </a:xfrm>
        </p:spPr>
        <p:txBody>
          <a:bodyPr/>
          <a:lstStyle/>
          <a:p>
            <a:r>
              <a:rPr lang="en-US"/>
              <a:t>20XX</a:t>
            </a:r>
          </a:p>
        </p:txBody>
      </p:sp>
      <p:sp>
        <p:nvSpPr>
          <p:cNvPr id="9" name="Footer Placeholder 8">
            <a:extLst>
              <a:ext uri="{FF2B5EF4-FFF2-40B4-BE49-F238E27FC236}">
                <a16:creationId xmlns:a16="http://schemas.microsoft.com/office/drawing/2014/main" id="{F36043D8-E3E5-117E-171A-3645895FA26C}"/>
              </a:ext>
            </a:extLst>
          </p:cNvPr>
          <p:cNvSpPr>
            <a:spLocks noGrp="1"/>
          </p:cNvSpPr>
          <p:nvPr>
            <p:ph type="ftr" sz="quarter" idx="16"/>
          </p:nvPr>
        </p:nvSpPr>
        <p:spPr>
          <a:xfrm>
            <a:off x="8738005" y="6355080"/>
            <a:ext cx="2457910" cy="457200"/>
          </a:xfrm>
        </p:spPr>
        <p:txBody>
          <a:bodyPr/>
          <a:lstStyle/>
          <a:p>
            <a:r>
              <a:rPr lang="en-US"/>
              <a:t>Sample Footer Text</a:t>
            </a:r>
          </a:p>
        </p:txBody>
      </p:sp>
      <p:sp>
        <p:nvSpPr>
          <p:cNvPr id="10" name="Slide Number Placeholder 9">
            <a:extLst>
              <a:ext uri="{FF2B5EF4-FFF2-40B4-BE49-F238E27FC236}">
                <a16:creationId xmlns:a16="http://schemas.microsoft.com/office/drawing/2014/main" id="{E996F445-A748-8695-BAC9-F901D24E7A3C}"/>
              </a:ext>
            </a:extLst>
          </p:cNvPr>
          <p:cNvSpPr>
            <a:spLocks noGrp="1"/>
          </p:cNvSpPr>
          <p:nvPr>
            <p:ph type="sldNum" sz="quarter" idx="17"/>
          </p:nvPr>
        </p:nvSpPr>
        <p:spPr>
          <a:xfrm>
            <a:off x="11262511" y="6355080"/>
            <a:ext cx="403308" cy="457200"/>
          </a:xfrm>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229600" y="3154680"/>
            <a:ext cx="3474720" cy="2953512"/>
          </a:xfrm>
        </p:spPr>
        <p:txBody>
          <a:bodyPr>
            <a:normAutofit/>
          </a:bodyPr>
          <a:lstStyle>
            <a:lvl1pPr marL="0" indent="0">
              <a:buNone/>
              <a:defRPr sz="1800"/>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29600" y="1078992"/>
            <a:ext cx="3474720" cy="1942773"/>
          </a:xfrm>
        </p:spPr>
        <p:txBody>
          <a:bodyPr anchor="b"/>
          <a:lstStyle/>
          <a:p>
            <a:r>
              <a:rPr lang="en-US"/>
              <a:t>Click to edit Master title style</a:t>
            </a:r>
          </a:p>
        </p:txBody>
      </p:sp>
    </p:spTree>
    <p:extLst>
      <p:ext uri="{BB962C8B-B14F-4D97-AF65-F5344CB8AC3E}">
        <p14:creationId xmlns:p14="http://schemas.microsoft.com/office/powerpoint/2010/main" val="20194684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Photo 1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48E12A8-D845-3730-8730-284152459D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0"/>
            <a:ext cx="12192001" cy="4635132"/>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250370" y="248574"/>
            <a:ext cx="11702143" cy="4105712"/>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6BF2C789-63A5-AA69-4804-B6A20DB098DC}"/>
              </a:ext>
            </a:extLst>
          </p:cNvPr>
          <p:cNvSpPr>
            <a:spLocks noGrp="1"/>
          </p:cNvSpPr>
          <p:nvPr>
            <p:ph type="dt" sz="half" idx="15"/>
          </p:nvPr>
        </p:nvSpPr>
        <p:spPr/>
        <p:txBody>
          <a:bodyPr/>
          <a:lstStyle/>
          <a:p>
            <a:r>
              <a:rPr lang="en-US"/>
              <a:t>20XX</a:t>
            </a:r>
          </a:p>
        </p:txBody>
      </p:sp>
      <p:sp>
        <p:nvSpPr>
          <p:cNvPr id="9" name="Footer Placeholder 8">
            <a:extLst>
              <a:ext uri="{FF2B5EF4-FFF2-40B4-BE49-F238E27FC236}">
                <a16:creationId xmlns:a16="http://schemas.microsoft.com/office/drawing/2014/main" id="{AA83353E-FED2-E191-2E18-31DC9539FFE2}"/>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9345C4C0-C527-3BBE-9E69-7A5CEFDC31CB}"/>
              </a:ext>
            </a:extLst>
          </p:cNvPr>
          <p:cNvSpPr>
            <a:spLocks noGrp="1"/>
          </p:cNvSpPr>
          <p:nvPr>
            <p:ph type="sldNum" sz="quarter" idx="17"/>
          </p:nvPr>
        </p:nvSpPr>
        <p:spPr/>
        <p:txBody>
          <a:bodyPr/>
          <a:lstStyle/>
          <a:p>
            <a:fld id="{CC057153-B650-4DEB-B370-79DDCFDCE934}" type="slidenum">
              <a:rPr lang="en-US" smtClean="0"/>
              <a:pPr/>
              <a:t>‹#›</a:t>
            </a:fld>
            <a:endParaRPr lang="en-US"/>
          </a:p>
        </p:txBody>
      </p:sp>
      <p:cxnSp>
        <p:nvCxnSpPr>
          <p:cNvPr id="12" name="Straight Connector 11">
            <a:extLst>
              <a:ext uri="{FF2B5EF4-FFF2-40B4-BE49-F238E27FC236}">
                <a16:creationId xmlns:a16="http://schemas.microsoft.com/office/drawing/2014/main" id="{FB5F7866-C7E1-1D4D-BE75-7B3D07470E11}"/>
              </a:ext>
            </a:extLst>
          </p:cNvPr>
          <p:cNvCxnSpPr>
            <a:cxnSpLocks/>
          </p:cNvCxnSpPr>
          <p:nvPr/>
        </p:nvCxnSpPr>
        <p:spPr>
          <a:xfrm rot="16200000" flipH="1">
            <a:off x="4503168" y="57074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370320" cy="1390330"/>
          </a:xfrm>
        </p:spPr>
        <p:txBody>
          <a:bodyPr>
            <a:noAutofit/>
          </a:bodyPr>
          <a:lstStyle>
            <a:lvl1pPr marL="0" indent="0">
              <a:buFont typeface="Arial" panose="020B0604020202020204" pitchFamily="34" charset="0"/>
              <a:buNone/>
              <a:defRPr sz="1800"/>
            </a:lvl1pPr>
            <a:lvl2pPr marL="228600" indent="0">
              <a:buFont typeface="Arial" panose="020B0604020202020204" pitchFamily="34" charset="0"/>
              <a:buNone/>
              <a:defRPr sz="1800"/>
            </a:lvl2pPr>
            <a:lvl3pPr marL="457200" indent="0">
              <a:buFont typeface="Arial" panose="020B0604020202020204" pitchFamily="34" charset="0"/>
              <a:buNone/>
              <a:defRPr sz="1800"/>
            </a:lvl3pPr>
            <a:lvl4pPr marL="685800" indent="0">
              <a:buFont typeface="Arial" panose="020B0604020202020204" pitchFamily="34" charset="0"/>
              <a:buNone/>
              <a:defRPr sz="1800"/>
            </a:lvl4pPr>
            <a:lvl5pPr marL="914400" indent="0">
              <a:buFont typeface="Arial" panose="020B0604020202020204" pitchFamily="34" charse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012267"/>
            <a:ext cx="3739896" cy="1390330"/>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218994133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Photo 1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7897020-BCF8-DB10-5007-FCB38B650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0"/>
            <a:ext cx="12192001" cy="377827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57200" y="457200"/>
            <a:ext cx="11274552" cy="2880360"/>
          </a:xfrm>
          <a:blipFill>
            <a:blip r:embed="rId2">
              <a:alphaModFix amt="60000"/>
            </a:blip>
            <a:stretch>
              <a:fillRect/>
            </a:stretch>
          </a:blipFill>
        </p:spPr>
        <p:txBody>
          <a:bodyPr/>
          <a:lstStyle/>
          <a:p>
            <a:r>
              <a:rPr lang="en-US"/>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6/16/2025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cxnSp>
        <p:nvCxnSpPr>
          <p:cNvPr id="9" name="Straight Connector 8">
            <a:extLst>
              <a:ext uri="{FF2B5EF4-FFF2-40B4-BE49-F238E27FC236}">
                <a16:creationId xmlns:a16="http://schemas.microsoft.com/office/drawing/2014/main" id="{EFF8C7A0-4963-CA94-185C-D49CCE2FEC99}"/>
              </a:ext>
            </a:extLst>
          </p:cNvPr>
          <p:cNvCxnSpPr>
            <a:cxnSpLocks/>
          </p:cNvCxnSpPr>
          <p:nvPr userDrawn="1"/>
        </p:nvCxnSpPr>
        <p:spPr>
          <a:xfrm rot="16200000" flipH="1">
            <a:off x="3417318" y="51740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41920" cy="2240280"/>
          </a:xfrm>
        </p:spPr>
        <p:txBody>
          <a:bodyPr>
            <a:noAutofit/>
          </a:bodyPr>
          <a:lstStyle>
            <a:lvl1pPr marL="285750" indent="-285750">
              <a:buFont typeface="Arial" panose="020B0604020202020204" pitchFamily="34" charset="0"/>
              <a:buChar char="•"/>
              <a:defRPr sz="1800"/>
            </a:lvl1pPr>
            <a:lvl2pPr marL="228600" indent="0">
              <a:buFont typeface="Arial" panose="020B0604020202020204" pitchFamily="34" charset="0"/>
              <a:buNone/>
              <a:defRPr sz="1800"/>
            </a:lvl2pPr>
            <a:lvl3pPr marL="742950" indent="-285750">
              <a:buFont typeface="Arial" panose="020B0604020202020204" pitchFamily="34" charset="0"/>
              <a:buChar char="•"/>
              <a:defRPr sz="1800"/>
            </a:lvl3pPr>
            <a:lvl4pPr marL="685800" indent="0">
              <a:buFont typeface="Arial" panose="020B0604020202020204" pitchFamily="34" charset="0"/>
              <a:buNone/>
              <a:defRPr sz="1800"/>
            </a:lvl4pPr>
            <a:lvl5pPr marL="1085850" indent="-17145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4162318"/>
            <a:ext cx="2953618" cy="1892808"/>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4156615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F2EA6EE-583B-9CB1-ED38-C8C155E0E28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5" name="Group 4">
              <a:extLst>
                <a:ext uri="{FF2B5EF4-FFF2-40B4-BE49-F238E27FC236}">
                  <a16:creationId xmlns:a16="http://schemas.microsoft.com/office/drawing/2014/main" id="{24D2A0AA-2FC3-2E73-2AD8-EE703CB19DE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109" name="Freeform 64">
                <a:extLst>
                  <a:ext uri="{FF2B5EF4-FFF2-40B4-BE49-F238E27FC236}">
                    <a16:creationId xmlns:a16="http://schemas.microsoft.com/office/drawing/2014/main" id="{4331904F-F6B2-F60E-62DD-98E499329F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81">
                <a:extLst>
                  <a:ext uri="{FF2B5EF4-FFF2-40B4-BE49-F238E27FC236}">
                    <a16:creationId xmlns:a16="http://schemas.microsoft.com/office/drawing/2014/main" id="{CA31659A-9E79-2F24-79B3-10DC666EAD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61">
                <a:extLst>
                  <a:ext uri="{FF2B5EF4-FFF2-40B4-BE49-F238E27FC236}">
                    <a16:creationId xmlns:a16="http://schemas.microsoft.com/office/drawing/2014/main" id="{A3C27673-9CDE-753E-28D3-C15171A4BD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78">
                <a:extLst>
                  <a:ext uri="{FF2B5EF4-FFF2-40B4-BE49-F238E27FC236}">
                    <a16:creationId xmlns:a16="http://schemas.microsoft.com/office/drawing/2014/main" id="{6B120809-D1AA-FF6F-BB07-2D898730A0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84">
                <a:extLst>
                  <a:ext uri="{FF2B5EF4-FFF2-40B4-BE49-F238E27FC236}">
                    <a16:creationId xmlns:a16="http://schemas.microsoft.com/office/drawing/2014/main" id="{C74C572C-D182-8024-74C7-A3DCCFCA70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87">
                <a:extLst>
                  <a:ext uri="{FF2B5EF4-FFF2-40B4-BE49-F238E27FC236}">
                    <a16:creationId xmlns:a16="http://schemas.microsoft.com/office/drawing/2014/main" id="{E49BABEE-ADFA-6C29-DC65-86B3432BF1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60">
                <a:extLst>
                  <a:ext uri="{FF2B5EF4-FFF2-40B4-BE49-F238E27FC236}">
                    <a16:creationId xmlns:a16="http://schemas.microsoft.com/office/drawing/2014/main" id="{D8862DC5-C8D1-ABBC-9A31-02EA600B4C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59">
                <a:extLst>
                  <a:ext uri="{FF2B5EF4-FFF2-40B4-BE49-F238E27FC236}">
                    <a16:creationId xmlns:a16="http://schemas.microsoft.com/office/drawing/2014/main" id="{76C1BBB5-9D90-97BE-5762-6532F9A65C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62">
                <a:extLst>
                  <a:ext uri="{FF2B5EF4-FFF2-40B4-BE49-F238E27FC236}">
                    <a16:creationId xmlns:a16="http://schemas.microsoft.com/office/drawing/2014/main" id="{D12D760B-A163-4768-6ACB-7592FD80E3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65">
                <a:extLst>
                  <a:ext uri="{FF2B5EF4-FFF2-40B4-BE49-F238E27FC236}">
                    <a16:creationId xmlns:a16="http://schemas.microsoft.com/office/drawing/2014/main" id="{1443DC88-3D62-DE22-9118-C4AF66276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79">
                <a:extLst>
                  <a:ext uri="{FF2B5EF4-FFF2-40B4-BE49-F238E27FC236}">
                    <a16:creationId xmlns:a16="http://schemas.microsoft.com/office/drawing/2014/main" id="{84BEFE0C-3E59-AC68-A178-5B0FAA9650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82">
                <a:extLst>
                  <a:ext uri="{FF2B5EF4-FFF2-40B4-BE49-F238E27FC236}">
                    <a16:creationId xmlns:a16="http://schemas.microsoft.com/office/drawing/2014/main" id="{43738054-ECB0-225A-2EE4-AB6FF92D834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85">
                <a:extLst>
                  <a:ext uri="{FF2B5EF4-FFF2-40B4-BE49-F238E27FC236}">
                    <a16:creationId xmlns:a16="http://schemas.microsoft.com/office/drawing/2014/main" id="{0064E701-83A2-9FAE-C5F0-B05384CB42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88">
                <a:extLst>
                  <a:ext uri="{FF2B5EF4-FFF2-40B4-BE49-F238E27FC236}">
                    <a16:creationId xmlns:a16="http://schemas.microsoft.com/office/drawing/2014/main" id="{CEDC6506-A8B7-9564-6DD6-6BFF0CD1B41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23" name="Group 122">
                <a:extLst>
                  <a:ext uri="{FF2B5EF4-FFF2-40B4-BE49-F238E27FC236}">
                    <a16:creationId xmlns:a16="http://schemas.microsoft.com/office/drawing/2014/main" id="{6D7969DC-C326-3F5B-7135-66C6127097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24" name="Line 63">
                  <a:extLst>
                    <a:ext uri="{FF2B5EF4-FFF2-40B4-BE49-F238E27FC236}">
                      <a16:creationId xmlns:a16="http://schemas.microsoft.com/office/drawing/2014/main" id="{7A26AD15-46BA-A950-71C7-77B5A9462B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 name="Line 66">
                  <a:extLst>
                    <a:ext uri="{FF2B5EF4-FFF2-40B4-BE49-F238E27FC236}">
                      <a16:creationId xmlns:a16="http://schemas.microsoft.com/office/drawing/2014/main" id="{67AD311D-CAA4-01BD-DCB1-F3E520637C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 name="Line 67">
                  <a:extLst>
                    <a:ext uri="{FF2B5EF4-FFF2-40B4-BE49-F238E27FC236}">
                      <a16:creationId xmlns:a16="http://schemas.microsoft.com/office/drawing/2014/main" id="{F0FA478C-34ED-B03C-460E-7635C31B4F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7" name="Line 80">
                  <a:extLst>
                    <a:ext uri="{FF2B5EF4-FFF2-40B4-BE49-F238E27FC236}">
                      <a16:creationId xmlns:a16="http://schemas.microsoft.com/office/drawing/2014/main" id="{E4906E5C-7CBA-0F2A-C536-8ADE7227FC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8" name="Line 83">
                  <a:extLst>
                    <a:ext uri="{FF2B5EF4-FFF2-40B4-BE49-F238E27FC236}">
                      <a16:creationId xmlns:a16="http://schemas.microsoft.com/office/drawing/2014/main" id="{C97D58EA-A981-B3E4-301C-BF8AC2EAFE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 name="Line 86">
                  <a:extLst>
                    <a:ext uri="{FF2B5EF4-FFF2-40B4-BE49-F238E27FC236}">
                      <a16:creationId xmlns:a16="http://schemas.microsoft.com/office/drawing/2014/main" id="{08DBCA62-D06F-EDEF-06A1-75C9F3A10C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 name="Line 89">
                  <a:extLst>
                    <a:ext uri="{FF2B5EF4-FFF2-40B4-BE49-F238E27FC236}">
                      <a16:creationId xmlns:a16="http://schemas.microsoft.com/office/drawing/2014/main" id="{06032994-E77B-11A6-A7DB-F0C078DF033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 name="Group 5">
              <a:extLst>
                <a:ext uri="{FF2B5EF4-FFF2-40B4-BE49-F238E27FC236}">
                  <a16:creationId xmlns:a16="http://schemas.microsoft.com/office/drawing/2014/main" id="{8B14A183-6F74-E90F-31AE-B35BA19C699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01" name="Group 100">
                <a:extLst>
                  <a:ext uri="{FF2B5EF4-FFF2-40B4-BE49-F238E27FC236}">
                    <a16:creationId xmlns:a16="http://schemas.microsoft.com/office/drawing/2014/main" id="{0BF97D4E-D91C-5FC3-5E31-D46860BA940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5" name="Straight Connector 104">
                  <a:extLst>
                    <a:ext uri="{FF2B5EF4-FFF2-40B4-BE49-F238E27FC236}">
                      <a16:creationId xmlns:a16="http://schemas.microsoft.com/office/drawing/2014/main" id="{D1FC6DBA-D4EB-D839-0D43-8CC49516547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165380AC-A9ED-77C8-87CB-EC7EDC77373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7" name="Rectangle 30">
                  <a:extLst>
                    <a:ext uri="{FF2B5EF4-FFF2-40B4-BE49-F238E27FC236}">
                      <a16:creationId xmlns:a16="http://schemas.microsoft.com/office/drawing/2014/main" id="{4A057B86-28DB-459D-CB0E-17A8D2353E2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30">
                  <a:extLst>
                    <a:ext uri="{FF2B5EF4-FFF2-40B4-BE49-F238E27FC236}">
                      <a16:creationId xmlns:a16="http://schemas.microsoft.com/office/drawing/2014/main" id="{B88AD41D-07C8-86F5-7BF5-94C790D160A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2" name="Group 101">
                <a:extLst>
                  <a:ext uri="{FF2B5EF4-FFF2-40B4-BE49-F238E27FC236}">
                    <a16:creationId xmlns:a16="http://schemas.microsoft.com/office/drawing/2014/main" id="{77FD4F43-427D-12C8-0E17-3840E97A338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3" name="Freeform: Shape 31">
                  <a:extLst>
                    <a:ext uri="{FF2B5EF4-FFF2-40B4-BE49-F238E27FC236}">
                      <a16:creationId xmlns:a16="http://schemas.microsoft.com/office/drawing/2014/main" id="{52C20785-7856-8DC3-B634-39856BBC7E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04" name="Freeform: Shape 32">
                  <a:extLst>
                    <a:ext uri="{FF2B5EF4-FFF2-40B4-BE49-F238E27FC236}">
                      <a16:creationId xmlns:a16="http://schemas.microsoft.com/office/drawing/2014/main" id="{81440AE1-2191-A55D-E304-5C4E7A6FD2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7" name="Group 6">
              <a:extLst>
                <a:ext uri="{FF2B5EF4-FFF2-40B4-BE49-F238E27FC236}">
                  <a16:creationId xmlns:a16="http://schemas.microsoft.com/office/drawing/2014/main" id="{65A6EDC0-7A42-50B6-0B6A-FC6B5CCF89F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8" name="Group 7">
                <a:extLst>
                  <a:ext uri="{FF2B5EF4-FFF2-40B4-BE49-F238E27FC236}">
                    <a16:creationId xmlns:a16="http://schemas.microsoft.com/office/drawing/2014/main" id="{3B5DB4F3-2A6D-D89F-2C1B-AAC25453532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3" name="Freeform 68">
                  <a:extLst>
                    <a:ext uri="{FF2B5EF4-FFF2-40B4-BE49-F238E27FC236}">
                      <a16:creationId xmlns:a16="http://schemas.microsoft.com/office/drawing/2014/main" id="{9DE85A21-2E89-D47D-6084-5F3E42D26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E5CC6B9E-961A-8F0A-4B21-3EDC567B76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0" name="Line 70">
                  <a:extLst>
                    <a:ext uri="{FF2B5EF4-FFF2-40B4-BE49-F238E27FC236}">
                      <a16:creationId xmlns:a16="http://schemas.microsoft.com/office/drawing/2014/main" id="{4D8CDF78-7A5A-8540-8D00-07C8963EB7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9" name="Group 8">
                <a:extLst>
                  <a:ext uri="{FF2B5EF4-FFF2-40B4-BE49-F238E27FC236}">
                    <a16:creationId xmlns:a16="http://schemas.microsoft.com/office/drawing/2014/main" id="{1F4A7F54-1649-09B5-B530-1E870B6A85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0" name="Freeform 68">
                  <a:extLst>
                    <a:ext uri="{FF2B5EF4-FFF2-40B4-BE49-F238E27FC236}">
                      <a16:creationId xmlns:a16="http://schemas.microsoft.com/office/drawing/2014/main" id="{830610D3-1CEE-5BD2-6DA8-CCF29709AD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69">
                  <a:extLst>
                    <a:ext uri="{FF2B5EF4-FFF2-40B4-BE49-F238E27FC236}">
                      <a16:creationId xmlns:a16="http://schemas.microsoft.com/office/drawing/2014/main" id="{019674EC-148D-A2DB-6D76-682679AEC6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Line 70">
                  <a:extLst>
                    <a:ext uri="{FF2B5EF4-FFF2-40B4-BE49-F238E27FC236}">
                      <a16:creationId xmlns:a16="http://schemas.microsoft.com/office/drawing/2014/main" id="{9359613E-31DC-1391-7C73-C028F5EDD3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131" name="Group 130">
            <a:extLst>
              <a:ext uri="{FF2B5EF4-FFF2-40B4-BE49-F238E27FC236}">
                <a16:creationId xmlns:a16="http://schemas.microsoft.com/office/drawing/2014/main" id="{3946478E-FC4D-66E4-1926-E74FB0809178}"/>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132" name="Group 131">
              <a:extLst>
                <a:ext uri="{FF2B5EF4-FFF2-40B4-BE49-F238E27FC236}">
                  <a16:creationId xmlns:a16="http://schemas.microsoft.com/office/drawing/2014/main" id="{1D60F00F-314A-856A-E9D9-6067684C27C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151" name="Freeform 64">
                <a:extLst>
                  <a:ext uri="{FF2B5EF4-FFF2-40B4-BE49-F238E27FC236}">
                    <a16:creationId xmlns:a16="http://schemas.microsoft.com/office/drawing/2014/main" id="{EEFB2243-A614-B80C-B955-D0D5FFDA7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81">
                <a:extLst>
                  <a:ext uri="{FF2B5EF4-FFF2-40B4-BE49-F238E27FC236}">
                    <a16:creationId xmlns:a16="http://schemas.microsoft.com/office/drawing/2014/main" id="{096B6BFF-3AC9-463C-CC65-558294EE22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3" name="Freeform 61">
                <a:extLst>
                  <a:ext uri="{FF2B5EF4-FFF2-40B4-BE49-F238E27FC236}">
                    <a16:creationId xmlns:a16="http://schemas.microsoft.com/office/drawing/2014/main" id="{F5BCA2A8-B3F7-5696-8D09-8B8FF70570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78">
                <a:extLst>
                  <a:ext uri="{FF2B5EF4-FFF2-40B4-BE49-F238E27FC236}">
                    <a16:creationId xmlns:a16="http://schemas.microsoft.com/office/drawing/2014/main" id="{996156F6-87AD-1B4A-A47F-B0F0F8C1C4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5" name="Freeform 84">
                <a:extLst>
                  <a:ext uri="{FF2B5EF4-FFF2-40B4-BE49-F238E27FC236}">
                    <a16:creationId xmlns:a16="http://schemas.microsoft.com/office/drawing/2014/main" id="{C44246DF-9D6A-125B-85A6-8DEE4C19E2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87">
                <a:extLst>
                  <a:ext uri="{FF2B5EF4-FFF2-40B4-BE49-F238E27FC236}">
                    <a16:creationId xmlns:a16="http://schemas.microsoft.com/office/drawing/2014/main" id="{3F161EC5-D40C-68DF-7A82-85AC0B2EA3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7" name="Freeform 60">
                <a:extLst>
                  <a:ext uri="{FF2B5EF4-FFF2-40B4-BE49-F238E27FC236}">
                    <a16:creationId xmlns:a16="http://schemas.microsoft.com/office/drawing/2014/main" id="{E829B76D-EE03-4045-0413-F2DDF6E458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8" name="Freeform 59">
                <a:extLst>
                  <a:ext uri="{FF2B5EF4-FFF2-40B4-BE49-F238E27FC236}">
                    <a16:creationId xmlns:a16="http://schemas.microsoft.com/office/drawing/2014/main" id="{4110166E-2491-A655-6879-2C149957A4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9" name="Freeform 62">
                <a:extLst>
                  <a:ext uri="{FF2B5EF4-FFF2-40B4-BE49-F238E27FC236}">
                    <a16:creationId xmlns:a16="http://schemas.microsoft.com/office/drawing/2014/main" id="{797E181A-2633-1987-A6A6-9F4FF73C0C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0" name="Freeform 65">
                <a:extLst>
                  <a:ext uri="{FF2B5EF4-FFF2-40B4-BE49-F238E27FC236}">
                    <a16:creationId xmlns:a16="http://schemas.microsoft.com/office/drawing/2014/main" id="{DE4F1B65-F266-5FC5-01C7-95E6AEB897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1" name="Freeform 79">
                <a:extLst>
                  <a:ext uri="{FF2B5EF4-FFF2-40B4-BE49-F238E27FC236}">
                    <a16:creationId xmlns:a16="http://schemas.microsoft.com/office/drawing/2014/main" id="{E6756D0B-82C1-03ED-8CBE-BC5C6C69CA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2" name="Freeform 82">
                <a:extLst>
                  <a:ext uri="{FF2B5EF4-FFF2-40B4-BE49-F238E27FC236}">
                    <a16:creationId xmlns:a16="http://schemas.microsoft.com/office/drawing/2014/main" id="{EFE48CE2-1346-3D9A-94B4-F5163CFE0F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3" name="Freeform 85">
                <a:extLst>
                  <a:ext uri="{FF2B5EF4-FFF2-40B4-BE49-F238E27FC236}">
                    <a16:creationId xmlns:a16="http://schemas.microsoft.com/office/drawing/2014/main" id="{50EBE132-F118-4795-6DAB-BB5124CFD1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4" name="Freeform 88">
                <a:extLst>
                  <a:ext uri="{FF2B5EF4-FFF2-40B4-BE49-F238E27FC236}">
                    <a16:creationId xmlns:a16="http://schemas.microsoft.com/office/drawing/2014/main" id="{4116EA0C-6286-94AB-D7B1-E70EBCE7D5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65" name="Group 164">
                <a:extLst>
                  <a:ext uri="{FF2B5EF4-FFF2-40B4-BE49-F238E27FC236}">
                    <a16:creationId xmlns:a16="http://schemas.microsoft.com/office/drawing/2014/main" id="{DB68DB1A-8688-C1F9-D548-F4B2C4EF2C6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66" name="Line 63">
                  <a:extLst>
                    <a:ext uri="{FF2B5EF4-FFF2-40B4-BE49-F238E27FC236}">
                      <a16:creationId xmlns:a16="http://schemas.microsoft.com/office/drawing/2014/main" id="{844587EA-6D48-3080-73F2-4D0BD8B3EA9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7" name="Line 66">
                  <a:extLst>
                    <a:ext uri="{FF2B5EF4-FFF2-40B4-BE49-F238E27FC236}">
                      <a16:creationId xmlns:a16="http://schemas.microsoft.com/office/drawing/2014/main" id="{DC2986B4-6FB3-733A-C32F-8A25A6A61B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8" name="Line 67">
                  <a:extLst>
                    <a:ext uri="{FF2B5EF4-FFF2-40B4-BE49-F238E27FC236}">
                      <a16:creationId xmlns:a16="http://schemas.microsoft.com/office/drawing/2014/main" id="{74CBA34B-5B4E-1893-7F95-C719EB9F2A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9" name="Line 80">
                  <a:extLst>
                    <a:ext uri="{FF2B5EF4-FFF2-40B4-BE49-F238E27FC236}">
                      <a16:creationId xmlns:a16="http://schemas.microsoft.com/office/drawing/2014/main" id="{EBB9AF3B-99F7-1CD2-B6FC-3832E31034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0" name="Line 83">
                  <a:extLst>
                    <a:ext uri="{FF2B5EF4-FFF2-40B4-BE49-F238E27FC236}">
                      <a16:creationId xmlns:a16="http://schemas.microsoft.com/office/drawing/2014/main" id="{6BC9DC96-72AE-FC31-DCAE-AC9D9D851E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1" name="Line 86">
                  <a:extLst>
                    <a:ext uri="{FF2B5EF4-FFF2-40B4-BE49-F238E27FC236}">
                      <a16:creationId xmlns:a16="http://schemas.microsoft.com/office/drawing/2014/main" id="{ECA69BCC-FD73-270A-801C-2C75871E16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2" name="Line 89">
                  <a:extLst>
                    <a:ext uri="{FF2B5EF4-FFF2-40B4-BE49-F238E27FC236}">
                      <a16:creationId xmlns:a16="http://schemas.microsoft.com/office/drawing/2014/main" id="{B6E2338A-38B0-B990-0E5E-BBFC3555D9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33" name="Group 132">
              <a:extLst>
                <a:ext uri="{FF2B5EF4-FFF2-40B4-BE49-F238E27FC236}">
                  <a16:creationId xmlns:a16="http://schemas.microsoft.com/office/drawing/2014/main" id="{FE17FF2C-4E8C-DCC0-047C-72850556294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143" name="Group 142">
                <a:extLst>
                  <a:ext uri="{FF2B5EF4-FFF2-40B4-BE49-F238E27FC236}">
                    <a16:creationId xmlns:a16="http://schemas.microsoft.com/office/drawing/2014/main" id="{B9838957-E766-2286-F0E0-E8AA64CF82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7" name="Straight Connector 146">
                  <a:extLst>
                    <a:ext uri="{FF2B5EF4-FFF2-40B4-BE49-F238E27FC236}">
                      <a16:creationId xmlns:a16="http://schemas.microsoft.com/office/drawing/2014/main" id="{6004B92B-95CD-6CB7-1293-CA5AEFF1FF1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465ED323-24D6-AF71-2276-B69E499F1BC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9" name="Rectangle 30">
                  <a:extLst>
                    <a:ext uri="{FF2B5EF4-FFF2-40B4-BE49-F238E27FC236}">
                      <a16:creationId xmlns:a16="http://schemas.microsoft.com/office/drawing/2014/main" id="{7AB49ECD-07D1-906C-28BA-1F05904E2D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ectangle 30">
                  <a:extLst>
                    <a:ext uri="{FF2B5EF4-FFF2-40B4-BE49-F238E27FC236}">
                      <a16:creationId xmlns:a16="http://schemas.microsoft.com/office/drawing/2014/main" id="{553F1C08-09C1-09DC-DE9F-6744606EBAA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4" name="Group 143">
                <a:extLst>
                  <a:ext uri="{FF2B5EF4-FFF2-40B4-BE49-F238E27FC236}">
                    <a16:creationId xmlns:a16="http://schemas.microsoft.com/office/drawing/2014/main" id="{2E9293D8-3769-FF38-84B1-27DB4537DC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5" name="Freeform: Shape 73">
                  <a:extLst>
                    <a:ext uri="{FF2B5EF4-FFF2-40B4-BE49-F238E27FC236}">
                      <a16:creationId xmlns:a16="http://schemas.microsoft.com/office/drawing/2014/main" id="{27277C88-78C8-3D7B-2052-2C25C90B5F0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46" name="Freeform: Shape 74">
                  <a:extLst>
                    <a:ext uri="{FF2B5EF4-FFF2-40B4-BE49-F238E27FC236}">
                      <a16:creationId xmlns:a16="http://schemas.microsoft.com/office/drawing/2014/main" id="{A03A0507-C0B1-3923-F407-64C405A1EE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34" name="Group 133">
              <a:extLst>
                <a:ext uri="{FF2B5EF4-FFF2-40B4-BE49-F238E27FC236}">
                  <a16:creationId xmlns:a16="http://schemas.microsoft.com/office/drawing/2014/main" id="{A83717D6-6455-C96D-C84D-4DD40D033B0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35" name="Group 134">
                <a:extLst>
                  <a:ext uri="{FF2B5EF4-FFF2-40B4-BE49-F238E27FC236}">
                    <a16:creationId xmlns:a16="http://schemas.microsoft.com/office/drawing/2014/main" id="{21B31963-9DBB-A1AE-5A1A-1452346EDE9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140" name="Freeform 139">
                  <a:extLst>
                    <a:ext uri="{FF2B5EF4-FFF2-40B4-BE49-F238E27FC236}">
                      <a16:creationId xmlns:a16="http://schemas.microsoft.com/office/drawing/2014/main" id="{57F78BA3-3C6D-8527-6C85-ED42569040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1" name="Freeform 140">
                  <a:extLst>
                    <a:ext uri="{FF2B5EF4-FFF2-40B4-BE49-F238E27FC236}">
                      <a16:creationId xmlns:a16="http://schemas.microsoft.com/office/drawing/2014/main" id="{456098A8-1060-236A-C045-A611747D161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2" name="Line 70">
                  <a:extLst>
                    <a:ext uri="{FF2B5EF4-FFF2-40B4-BE49-F238E27FC236}">
                      <a16:creationId xmlns:a16="http://schemas.microsoft.com/office/drawing/2014/main" id="{1C2D33BD-7FD1-294B-C535-96CD85DC15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36" name="Group 135">
                <a:extLst>
                  <a:ext uri="{FF2B5EF4-FFF2-40B4-BE49-F238E27FC236}">
                    <a16:creationId xmlns:a16="http://schemas.microsoft.com/office/drawing/2014/main" id="{E53D121D-AF5C-0FF1-C315-E1BF2A4B74B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137" name="Freeform 68">
                  <a:extLst>
                    <a:ext uri="{FF2B5EF4-FFF2-40B4-BE49-F238E27FC236}">
                      <a16:creationId xmlns:a16="http://schemas.microsoft.com/office/drawing/2014/main" id="{09CA641D-FF7D-A8A7-1CB3-54C7EAA385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8" name="Freeform 69">
                  <a:extLst>
                    <a:ext uri="{FF2B5EF4-FFF2-40B4-BE49-F238E27FC236}">
                      <a16:creationId xmlns:a16="http://schemas.microsoft.com/office/drawing/2014/main" id="{46F838EF-F6A4-4AAF-A6C2-14960D5010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9" name="Line 70">
                  <a:extLst>
                    <a:ext uri="{FF2B5EF4-FFF2-40B4-BE49-F238E27FC236}">
                      <a16:creationId xmlns:a16="http://schemas.microsoft.com/office/drawing/2014/main" id="{76814A78-39E8-6256-E17E-48050A16E2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173" name="Straight Connector 172">
            <a:extLst>
              <a:ext uri="{FF2B5EF4-FFF2-40B4-BE49-F238E27FC236}">
                <a16:creationId xmlns:a16="http://schemas.microsoft.com/office/drawing/2014/main" id="{E369360A-8DA6-B37A-CF0E-7DF617B2715C}"/>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826000" y="347189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215640" y="1796175"/>
            <a:ext cx="5760720" cy="1414091"/>
          </a:xfrm>
        </p:spPr>
        <p:txBody>
          <a:bodyPr anchor="b"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621280" y="3689939"/>
            <a:ext cx="6949440" cy="2790825"/>
          </a:xfrm>
        </p:spPr>
        <p:txBody>
          <a:bodyPr anchor="t"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329435288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Photo 14">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96D1AEC-51B3-9FC8-27B9-1A441AB4A7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3063240"/>
            <a:ext cx="12188952" cy="379476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57200" y="3520440"/>
            <a:ext cx="11274552" cy="2880360"/>
          </a:xfrm>
          <a:blipFill>
            <a:blip r:embed="rId2">
              <a:alphaModFix amt="60000"/>
            </a:blip>
            <a:stretch>
              <a:fillRect/>
            </a:stretch>
          </a:blipFill>
        </p:spPr>
        <p:txBody>
          <a:bodyPr/>
          <a:lstStyle/>
          <a:p>
            <a:r>
              <a:rPr lang="en-US"/>
              <a:t>Click icon to add picture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365760" y="59778"/>
            <a:ext cx="3494314" cy="365125"/>
          </a:xfrm>
        </p:spPr>
        <p:txBody>
          <a:bodyPr/>
          <a:lstStyle/>
          <a:p>
            <a:fld id="{9128053F-E531-4885-B604-CF1A6DEEE405}" type="datetime1">
              <a:rPr lang="en-US" smtClean="0"/>
              <a:t>6/16/2025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p:spPr>
        <p:txBody>
          <a:bodyPr/>
          <a:lstStyle/>
          <a:p>
            <a:fld id="{CC057153-B650-4DEB-B370-79DDCFDCE934}" type="slidenum">
              <a:rPr lang="en-US" smtClean="0"/>
              <a:t>‹#›</a:t>
            </a:fld>
            <a:endParaRPr lang="en-US"/>
          </a:p>
        </p:txBody>
      </p:sp>
      <p:cxnSp>
        <p:nvCxnSpPr>
          <p:cNvPr id="3" name="Straight Connector 2">
            <a:extLst>
              <a:ext uri="{FF2B5EF4-FFF2-40B4-BE49-F238E27FC236}">
                <a16:creationId xmlns:a16="http://schemas.microsoft.com/office/drawing/2014/main" id="{4D94CBCF-A933-CF27-CF1D-79FAEAC3CC93}"/>
              </a:ext>
            </a:extLst>
          </p:cNvPr>
          <p:cNvCxnSpPr>
            <a:cxnSpLocks/>
          </p:cNvCxnSpPr>
          <p:nvPr/>
        </p:nvCxnSpPr>
        <p:spPr>
          <a:xfrm rot="16200000" flipH="1">
            <a:off x="3417318" y="151643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41920" cy="2240280"/>
          </a:xfrm>
        </p:spPr>
        <p:txBody>
          <a:bodyPr>
            <a:noAutofit/>
          </a:bodyPr>
          <a:lstStyle>
            <a:lvl1pPr marL="285750" indent="-285750">
              <a:buFont typeface="Arial" panose="020B0604020202020204" pitchFamily="34" charset="0"/>
              <a:buChar char="•"/>
              <a:defRPr sz="1800"/>
            </a:lvl1pPr>
            <a:lvl2pPr marL="228600" indent="0">
              <a:buFont typeface="Arial" panose="020B0604020202020204" pitchFamily="34" charset="0"/>
              <a:buNone/>
              <a:defRPr sz="1800"/>
            </a:lvl2pPr>
            <a:lvl3pPr marL="742950" indent="-285750">
              <a:buFont typeface="Arial" panose="020B0604020202020204" pitchFamily="34" charset="0"/>
              <a:buChar char="•"/>
              <a:defRPr sz="1800"/>
            </a:lvl3pPr>
            <a:lvl4pPr marL="685800" indent="0">
              <a:buFont typeface="Arial" panose="020B0604020202020204" pitchFamily="34" charset="0"/>
              <a:buNone/>
              <a:defRPr sz="1800"/>
            </a:lvl4pPr>
            <a:lvl5pPr marL="1085850" indent="-17145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57200" y="561425"/>
            <a:ext cx="2953618" cy="1892808"/>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72816091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Photo 1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0A7ADA-6DDB-615E-48EB-949B0F1687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551" y="1828800"/>
            <a:ext cx="6446521" cy="4425696"/>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41246" y="2119231"/>
            <a:ext cx="5940554" cy="3878798"/>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D88569A4-CD57-DE0E-989A-46904C4A8BD5}"/>
              </a:ext>
            </a:extLst>
          </p:cNvPr>
          <p:cNvSpPr>
            <a:spLocks noGrp="1"/>
          </p:cNvSpPr>
          <p:nvPr>
            <p:ph type="dt" sz="half" idx="15"/>
          </p:nvPr>
        </p:nvSpPr>
        <p:spPr/>
        <p:txBody>
          <a:bodyPr/>
          <a:lstStyle/>
          <a:p>
            <a:r>
              <a:rPr lang="en-US"/>
              <a:t>20XX</a:t>
            </a:r>
          </a:p>
        </p:txBody>
      </p:sp>
      <p:sp>
        <p:nvSpPr>
          <p:cNvPr id="9" name="Footer Placeholder 8">
            <a:extLst>
              <a:ext uri="{FF2B5EF4-FFF2-40B4-BE49-F238E27FC236}">
                <a16:creationId xmlns:a16="http://schemas.microsoft.com/office/drawing/2014/main" id="{4AFA4BAD-8236-627C-D9C6-1A43338B156B}"/>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0656E035-9846-E7A8-2534-940C5FE6CA97}"/>
              </a:ext>
            </a:extLst>
          </p:cNvPr>
          <p:cNvSpPr>
            <a:spLocks noGrp="1"/>
          </p:cNvSpPr>
          <p:nvPr>
            <p:ph type="sldNum" sz="quarter" idx="17"/>
          </p:nvPr>
        </p:nvSpPr>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562088" y="1828800"/>
            <a:ext cx="4023360" cy="4428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Tree>
    <p:extLst>
      <p:ext uri="{BB962C8B-B14F-4D97-AF65-F5344CB8AC3E}">
        <p14:creationId xmlns:p14="http://schemas.microsoft.com/office/powerpoint/2010/main" val="313425221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Photo 1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E4C27A1-D51A-26F7-784B-7011C313C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552" y="2290889"/>
            <a:ext cx="4672584" cy="401847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11715" y="2522754"/>
            <a:ext cx="4262258" cy="3554740"/>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73B28336-732C-B772-FE66-789B2E8B2EA7}"/>
              </a:ext>
            </a:extLst>
          </p:cNvPr>
          <p:cNvSpPr>
            <a:spLocks noGrp="1"/>
          </p:cNvSpPr>
          <p:nvPr>
            <p:ph type="dt" sz="half" idx="15"/>
          </p:nvPr>
        </p:nvSpPr>
        <p:spPr/>
        <p:txBody>
          <a:bodyPr/>
          <a:lstStyle/>
          <a:p>
            <a:r>
              <a:rPr lang="en-US"/>
              <a:t>20XX</a:t>
            </a:r>
          </a:p>
        </p:txBody>
      </p:sp>
      <p:sp>
        <p:nvSpPr>
          <p:cNvPr id="9" name="Footer Placeholder 8">
            <a:extLst>
              <a:ext uri="{FF2B5EF4-FFF2-40B4-BE49-F238E27FC236}">
                <a16:creationId xmlns:a16="http://schemas.microsoft.com/office/drawing/2014/main" id="{159A2ACA-991D-927B-6956-D60D271FADEA}"/>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9028F989-762D-DA17-A8D6-3F823EFC262B}"/>
              </a:ext>
            </a:extLst>
          </p:cNvPr>
          <p:cNvSpPr>
            <a:spLocks noGrp="1"/>
          </p:cNvSpPr>
          <p:nvPr>
            <p:ph type="sldNum" sz="quarter" idx="17"/>
          </p:nvPr>
        </p:nvSpPr>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Tree>
    <p:extLst>
      <p:ext uri="{BB962C8B-B14F-4D97-AF65-F5344CB8AC3E}">
        <p14:creationId xmlns:p14="http://schemas.microsoft.com/office/powerpoint/2010/main" val="34277826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Photo 1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87D7DA7-35F5-1789-6D32-6BAE859C5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648" y="2290889"/>
            <a:ext cx="3609049" cy="4018471"/>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86494" y="2506159"/>
            <a:ext cx="3252106" cy="3633384"/>
          </a:xfrm>
          <a:blipFill>
            <a:blip r:embed="rId2">
              <a:alphaModFix amt="60000"/>
            </a:blip>
            <a:stretch>
              <a:fillRect/>
            </a:stretch>
          </a:blipFill>
        </p:spPr>
        <p:txBody>
          <a:bodyPr/>
          <a:lstStyle/>
          <a:p>
            <a:r>
              <a:rPr lang="en-US"/>
              <a:t>Click icon to add picture</a:t>
            </a:r>
          </a:p>
        </p:txBody>
      </p:sp>
      <p:sp>
        <p:nvSpPr>
          <p:cNvPr id="4" name="Date Placeholder 3">
            <a:extLst>
              <a:ext uri="{FF2B5EF4-FFF2-40B4-BE49-F238E27FC236}">
                <a16:creationId xmlns:a16="http://schemas.microsoft.com/office/drawing/2014/main" id="{9ED28694-7D64-1F44-AF2D-177976C093D5}"/>
              </a:ext>
            </a:extLst>
          </p:cNvPr>
          <p:cNvSpPr>
            <a:spLocks noGrp="1"/>
          </p:cNvSpPr>
          <p:nvPr>
            <p:ph type="dt" sz="half" idx="15"/>
          </p:nvPr>
        </p:nvSpPr>
        <p:spPr/>
        <p:txBody>
          <a:bodyPr/>
          <a:lstStyle/>
          <a:p>
            <a:r>
              <a:rPr lang="en-US"/>
              <a:t>20XX</a:t>
            </a:r>
          </a:p>
        </p:txBody>
      </p:sp>
      <p:sp>
        <p:nvSpPr>
          <p:cNvPr id="9" name="Footer Placeholder 8">
            <a:extLst>
              <a:ext uri="{FF2B5EF4-FFF2-40B4-BE49-F238E27FC236}">
                <a16:creationId xmlns:a16="http://schemas.microsoft.com/office/drawing/2014/main" id="{8F52768B-3821-B69D-A4A6-CAEF9F920EE4}"/>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FA7CFB48-CF4C-6E4B-ECFA-E35B14CFEBB8}"/>
              </a:ext>
            </a:extLst>
          </p:cNvPr>
          <p:cNvSpPr>
            <a:spLocks noGrp="1"/>
          </p:cNvSpPr>
          <p:nvPr>
            <p:ph type="sldNum" sz="quarter" idx="17"/>
          </p:nvPr>
        </p:nvSpPr>
        <p:spPr/>
        <p:txBody>
          <a:bodyPr/>
          <a:lstStyle/>
          <a:p>
            <a:fld id="{CC057153-B650-4DEB-B370-79DDCFDCE934}" type="slidenum">
              <a:rPr lang="en-US" smtClean="0"/>
              <a:pPr/>
              <a:t>‹#›</a:t>
            </a:fld>
            <a:endParaRPr lang="en-US"/>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427840063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F1F4F7E4-05E1-27B6-53C2-9C74421F3849}"/>
              </a:ext>
            </a:extLst>
          </p:cNvPr>
          <p:cNvGrpSpPr/>
          <p:nvPr/>
        </p:nvGrpSpPr>
        <p:grpSpPr>
          <a:xfrm flipH="1">
            <a:off x="8353425" y="531607"/>
            <a:ext cx="3838575" cy="6520778"/>
            <a:chOff x="192855" y="531607"/>
            <a:chExt cx="3838575" cy="6520778"/>
          </a:xfrm>
        </p:grpSpPr>
        <p:grpSp>
          <p:nvGrpSpPr>
            <p:cNvPr id="7" name="Group 6">
              <a:extLst>
                <a:ext uri="{FF2B5EF4-FFF2-40B4-BE49-F238E27FC236}">
                  <a16:creationId xmlns:a16="http://schemas.microsoft.com/office/drawing/2014/main" id="{C89BECBF-1A9C-0758-A676-813BD4A28B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8" name="Freeform 64">
                <a:extLst>
                  <a:ext uri="{FF2B5EF4-FFF2-40B4-BE49-F238E27FC236}">
                    <a16:creationId xmlns:a16="http://schemas.microsoft.com/office/drawing/2014/main" id="{8ABDE2BC-7B3E-9174-6F06-05CE8B0285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81">
                <a:extLst>
                  <a:ext uri="{FF2B5EF4-FFF2-40B4-BE49-F238E27FC236}">
                    <a16:creationId xmlns:a16="http://schemas.microsoft.com/office/drawing/2014/main" id="{EA7E8671-1079-974B-3D4D-1DFE2F2887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61">
                <a:extLst>
                  <a:ext uri="{FF2B5EF4-FFF2-40B4-BE49-F238E27FC236}">
                    <a16:creationId xmlns:a16="http://schemas.microsoft.com/office/drawing/2014/main" id="{21EC18A4-4E95-DB09-AD50-EDA26D6D0D7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a:extLst>
                  <a:ext uri="{FF2B5EF4-FFF2-40B4-BE49-F238E27FC236}">
                    <a16:creationId xmlns:a16="http://schemas.microsoft.com/office/drawing/2014/main" id="{1D0781FB-971A-8F0E-EEBC-D06F35EB4B9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84">
                <a:extLst>
                  <a:ext uri="{FF2B5EF4-FFF2-40B4-BE49-F238E27FC236}">
                    <a16:creationId xmlns:a16="http://schemas.microsoft.com/office/drawing/2014/main" id="{AB692BF1-4DC7-CEA1-F9E8-A07CC63AD7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87">
                <a:extLst>
                  <a:ext uri="{FF2B5EF4-FFF2-40B4-BE49-F238E27FC236}">
                    <a16:creationId xmlns:a16="http://schemas.microsoft.com/office/drawing/2014/main" id="{478C5AB6-C28A-67BE-D6D5-8FE96480B8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0">
                <a:extLst>
                  <a:ext uri="{FF2B5EF4-FFF2-40B4-BE49-F238E27FC236}">
                    <a16:creationId xmlns:a16="http://schemas.microsoft.com/office/drawing/2014/main" id="{E439BC9B-7452-2541-59FD-BDD51423B7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59">
                <a:extLst>
                  <a:ext uri="{FF2B5EF4-FFF2-40B4-BE49-F238E27FC236}">
                    <a16:creationId xmlns:a16="http://schemas.microsoft.com/office/drawing/2014/main" id="{96B6A60F-48E8-B003-FB5F-CC538F4637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2">
                <a:extLst>
                  <a:ext uri="{FF2B5EF4-FFF2-40B4-BE49-F238E27FC236}">
                    <a16:creationId xmlns:a16="http://schemas.microsoft.com/office/drawing/2014/main" id="{8A959F80-A288-02F2-6F1C-EC0306954C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5">
                <a:extLst>
                  <a:ext uri="{FF2B5EF4-FFF2-40B4-BE49-F238E27FC236}">
                    <a16:creationId xmlns:a16="http://schemas.microsoft.com/office/drawing/2014/main" id="{A0717ABC-1419-6004-3362-93FDEF96F1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79">
                <a:extLst>
                  <a:ext uri="{FF2B5EF4-FFF2-40B4-BE49-F238E27FC236}">
                    <a16:creationId xmlns:a16="http://schemas.microsoft.com/office/drawing/2014/main" id="{519D4511-18BE-1730-6C51-57407FB88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82">
                <a:extLst>
                  <a:ext uri="{FF2B5EF4-FFF2-40B4-BE49-F238E27FC236}">
                    <a16:creationId xmlns:a16="http://schemas.microsoft.com/office/drawing/2014/main" id="{FDEF232D-82DB-A465-0353-A3074482F4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85">
                <a:extLst>
                  <a:ext uri="{FF2B5EF4-FFF2-40B4-BE49-F238E27FC236}">
                    <a16:creationId xmlns:a16="http://schemas.microsoft.com/office/drawing/2014/main" id="{E3AC6FF2-7930-6ACB-D10F-9FBC13B67B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20">
                <a:extLst>
                  <a:ext uri="{FF2B5EF4-FFF2-40B4-BE49-F238E27FC236}">
                    <a16:creationId xmlns:a16="http://schemas.microsoft.com/office/drawing/2014/main" id="{C7AA1E25-292F-8243-E538-0BF8AF9DEA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2" name="Group 21">
                <a:extLst>
                  <a:ext uri="{FF2B5EF4-FFF2-40B4-BE49-F238E27FC236}">
                    <a16:creationId xmlns:a16="http://schemas.microsoft.com/office/drawing/2014/main" id="{972B55F9-7DED-2444-6DA8-9E45CD60FC2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3" name="Line 63">
                  <a:extLst>
                    <a:ext uri="{FF2B5EF4-FFF2-40B4-BE49-F238E27FC236}">
                      <a16:creationId xmlns:a16="http://schemas.microsoft.com/office/drawing/2014/main" id="{BC0D2F1D-540F-CF8A-CEE9-72A7DE7F4C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Line 66">
                  <a:extLst>
                    <a:ext uri="{FF2B5EF4-FFF2-40B4-BE49-F238E27FC236}">
                      <a16:creationId xmlns:a16="http://schemas.microsoft.com/office/drawing/2014/main" id="{974E4644-7D85-935B-85CB-2C1BB4D7F3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Line 67">
                  <a:extLst>
                    <a:ext uri="{FF2B5EF4-FFF2-40B4-BE49-F238E27FC236}">
                      <a16:creationId xmlns:a16="http://schemas.microsoft.com/office/drawing/2014/main" id="{AFD6BE58-E3B9-05DC-DA43-E5C84C1CAB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80">
                  <a:extLst>
                    <a:ext uri="{FF2B5EF4-FFF2-40B4-BE49-F238E27FC236}">
                      <a16:creationId xmlns:a16="http://schemas.microsoft.com/office/drawing/2014/main" id="{02C01F09-224B-D53A-919A-372800B101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83">
                  <a:extLst>
                    <a:ext uri="{FF2B5EF4-FFF2-40B4-BE49-F238E27FC236}">
                      <a16:creationId xmlns:a16="http://schemas.microsoft.com/office/drawing/2014/main" id="{34A78904-8103-CA0F-FED1-2A7C423560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86">
                  <a:extLst>
                    <a:ext uri="{FF2B5EF4-FFF2-40B4-BE49-F238E27FC236}">
                      <a16:creationId xmlns:a16="http://schemas.microsoft.com/office/drawing/2014/main" id="{00375312-7B64-A19A-4ED0-B8AB37EC25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89">
                  <a:extLst>
                    <a:ext uri="{FF2B5EF4-FFF2-40B4-BE49-F238E27FC236}">
                      <a16:creationId xmlns:a16="http://schemas.microsoft.com/office/drawing/2014/main" id="{DB28D0CF-EBB2-3074-198F-E613B7819E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0" name="Group 29">
              <a:extLst>
                <a:ext uri="{FF2B5EF4-FFF2-40B4-BE49-F238E27FC236}">
                  <a16:creationId xmlns:a16="http://schemas.microsoft.com/office/drawing/2014/main" id="{C2264FCD-3C39-0B1A-5069-8264EAABCFE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31" name="Freeform 64">
                <a:extLst>
                  <a:ext uri="{FF2B5EF4-FFF2-40B4-BE49-F238E27FC236}">
                    <a16:creationId xmlns:a16="http://schemas.microsoft.com/office/drawing/2014/main" id="{EFBE4CF9-B25E-912B-9955-F34C8F3C82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81">
                <a:extLst>
                  <a:ext uri="{FF2B5EF4-FFF2-40B4-BE49-F238E27FC236}">
                    <a16:creationId xmlns:a16="http://schemas.microsoft.com/office/drawing/2014/main" id="{2AD04C39-FFC8-477D-4D81-B05F76333B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61">
                <a:extLst>
                  <a:ext uri="{FF2B5EF4-FFF2-40B4-BE49-F238E27FC236}">
                    <a16:creationId xmlns:a16="http://schemas.microsoft.com/office/drawing/2014/main" id="{2229848F-3A98-6596-2614-1B3887E7774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78">
                <a:extLst>
                  <a:ext uri="{FF2B5EF4-FFF2-40B4-BE49-F238E27FC236}">
                    <a16:creationId xmlns:a16="http://schemas.microsoft.com/office/drawing/2014/main" id="{E5BBCA3A-7612-B954-A4BF-36B0EEB8CC9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84">
                <a:extLst>
                  <a:ext uri="{FF2B5EF4-FFF2-40B4-BE49-F238E27FC236}">
                    <a16:creationId xmlns:a16="http://schemas.microsoft.com/office/drawing/2014/main" id="{E77DCB59-784B-7F10-50CC-E49BD3EE9DA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7">
                <a:extLst>
                  <a:ext uri="{FF2B5EF4-FFF2-40B4-BE49-F238E27FC236}">
                    <a16:creationId xmlns:a16="http://schemas.microsoft.com/office/drawing/2014/main" id="{473B9B45-D810-0A11-F06A-6F5DEF2775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60">
                <a:extLst>
                  <a:ext uri="{FF2B5EF4-FFF2-40B4-BE49-F238E27FC236}">
                    <a16:creationId xmlns:a16="http://schemas.microsoft.com/office/drawing/2014/main" id="{D7D4C1DE-29D6-272D-C2E1-51EACFB4B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59">
                <a:extLst>
                  <a:ext uri="{FF2B5EF4-FFF2-40B4-BE49-F238E27FC236}">
                    <a16:creationId xmlns:a16="http://schemas.microsoft.com/office/drawing/2014/main" id="{23CD0435-7219-30FF-A8CC-3CE188DBC2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62">
                <a:extLst>
                  <a:ext uri="{FF2B5EF4-FFF2-40B4-BE49-F238E27FC236}">
                    <a16:creationId xmlns:a16="http://schemas.microsoft.com/office/drawing/2014/main" id="{E8BDF302-833E-7501-A270-414811887C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65">
                <a:extLst>
                  <a:ext uri="{FF2B5EF4-FFF2-40B4-BE49-F238E27FC236}">
                    <a16:creationId xmlns:a16="http://schemas.microsoft.com/office/drawing/2014/main" id="{CF148C60-5741-8037-1BB4-29838E2D2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79">
                <a:extLst>
                  <a:ext uri="{FF2B5EF4-FFF2-40B4-BE49-F238E27FC236}">
                    <a16:creationId xmlns:a16="http://schemas.microsoft.com/office/drawing/2014/main" id="{C6FD63F9-C043-923A-1E06-52778E5B92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82">
                <a:extLst>
                  <a:ext uri="{FF2B5EF4-FFF2-40B4-BE49-F238E27FC236}">
                    <a16:creationId xmlns:a16="http://schemas.microsoft.com/office/drawing/2014/main" id="{F6621320-8BCA-E796-6487-175F298B05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85">
                <a:extLst>
                  <a:ext uri="{FF2B5EF4-FFF2-40B4-BE49-F238E27FC236}">
                    <a16:creationId xmlns:a16="http://schemas.microsoft.com/office/drawing/2014/main" id="{37A8F4C3-5376-9E16-1D5B-5AAADF7DCBC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88">
                <a:extLst>
                  <a:ext uri="{FF2B5EF4-FFF2-40B4-BE49-F238E27FC236}">
                    <a16:creationId xmlns:a16="http://schemas.microsoft.com/office/drawing/2014/main" id="{4599E9F5-BF42-6F8E-D899-38584CBA19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5" name="Group 44">
                <a:extLst>
                  <a:ext uri="{FF2B5EF4-FFF2-40B4-BE49-F238E27FC236}">
                    <a16:creationId xmlns:a16="http://schemas.microsoft.com/office/drawing/2014/main" id="{FED79FB2-0788-DFDB-C475-81232281D63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6" name="Line 63">
                  <a:extLst>
                    <a:ext uri="{FF2B5EF4-FFF2-40B4-BE49-F238E27FC236}">
                      <a16:creationId xmlns:a16="http://schemas.microsoft.com/office/drawing/2014/main" id="{5C331317-ED00-F9F7-6720-064047D8A8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Line 66">
                  <a:extLst>
                    <a:ext uri="{FF2B5EF4-FFF2-40B4-BE49-F238E27FC236}">
                      <a16:creationId xmlns:a16="http://schemas.microsoft.com/office/drawing/2014/main" id="{483050E9-01E4-8FA9-E127-3E17038E1E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67">
                  <a:extLst>
                    <a:ext uri="{FF2B5EF4-FFF2-40B4-BE49-F238E27FC236}">
                      <a16:creationId xmlns:a16="http://schemas.microsoft.com/office/drawing/2014/main" id="{3C9378DE-4F59-7E52-0E86-9720FC732E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80">
                  <a:extLst>
                    <a:ext uri="{FF2B5EF4-FFF2-40B4-BE49-F238E27FC236}">
                      <a16:creationId xmlns:a16="http://schemas.microsoft.com/office/drawing/2014/main" id="{65516588-0D39-3649-BB3D-E846BBCA028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83">
                  <a:extLst>
                    <a:ext uri="{FF2B5EF4-FFF2-40B4-BE49-F238E27FC236}">
                      <a16:creationId xmlns:a16="http://schemas.microsoft.com/office/drawing/2014/main" id="{659539D3-E413-19AD-C3C0-F0D57DAF94F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86">
                  <a:extLst>
                    <a:ext uri="{FF2B5EF4-FFF2-40B4-BE49-F238E27FC236}">
                      <a16:creationId xmlns:a16="http://schemas.microsoft.com/office/drawing/2014/main" id="{BBA811BF-710F-2DA9-A574-7F99B24C2D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89">
                  <a:extLst>
                    <a:ext uri="{FF2B5EF4-FFF2-40B4-BE49-F238E27FC236}">
                      <a16:creationId xmlns:a16="http://schemas.microsoft.com/office/drawing/2014/main" id="{93C7D0C1-372C-27E5-F393-29B5693DAA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54" name="Date Placeholder 53">
            <a:extLst>
              <a:ext uri="{FF2B5EF4-FFF2-40B4-BE49-F238E27FC236}">
                <a16:creationId xmlns:a16="http://schemas.microsoft.com/office/drawing/2014/main" id="{1DB15F36-C680-A151-C119-2D066B6E288D}"/>
              </a:ext>
            </a:extLst>
          </p:cNvPr>
          <p:cNvSpPr>
            <a:spLocks noGrp="1"/>
          </p:cNvSpPr>
          <p:nvPr>
            <p:ph type="dt" sz="half" idx="10"/>
          </p:nvPr>
        </p:nvSpPr>
        <p:spPr/>
        <p:txBody>
          <a:bodyPr/>
          <a:lstStyle/>
          <a:p>
            <a:r>
              <a:rPr lang="en-US"/>
              <a:t>20XX</a:t>
            </a:r>
          </a:p>
        </p:txBody>
      </p:sp>
      <p:sp>
        <p:nvSpPr>
          <p:cNvPr id="55" name="Footer Placeholder 54">
            <a:extLst>
              <a:ext uri="{FF2B5EF4-FFF2-40B4-BE49-F238E27FC236}">
                <a16:creationId xmlns:a16="http://schemas.microsoft.com/office/drawing/2014/main" id="{1DB86934-6530-5D69-8A03-CEFC5EA4526E}"/>
              </a:ext>
            </a:extLst>
          </p:cNvPr>
          <p:cNvSpPr>
            <a:spLocks noGrp="1"/>
          </p:cNvSpPr>
          <p:nvPr>
            <p:ph type="ftr" sz="quarter" idx="11"/>
          </p:nvPr>
        </p:nvSpPr>
        <p:spPr/>
        <p:txBody>
          <a:bodyPr/>
          <a:lstStyle/>
          <a:p>
            <a:r>
              <a:rPr lang="en-US"/>
              <a:t>Sample Footer Text</a:t>
            </a:r>
          </a:p>
        </p:txBody>
      </p:sp>
      <p:sp>
        <p:nvSpPr>
          <p:cNvPr id="56" name="Slide Number Placeholder 55">
            <a:extLst>
              <a:ext uri="{FF2B5EF4-FFF2-40B4-BE49-F238E27FC236}">
                <a16:creationId xmlns:a16="http://schemas.microsoft.com/office/drawing/2014/main" id="{E4915EA5-4E36-5A56-77BA-6CB844FBF74B}"/>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94944" y="4937760"/>
            <a:ext cx="6035040" cy="1371600"/>
          </a:xfrm>
        </p:spPr>
        <p:txBody>
          <a:bodyPr anchor="t">
            <a:normAutofit/>
          </a:bodyPr>
          <a:lstStyle>
            <a:lvl1pPr marL="0" indent="0" algn="l">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9496" y="566928"/>
            <a:ext cx="8120136" cy="4334256"/>
          </a:xfrm>
        </p:spPr>
        <p:txBody>
          <a:bodyPr anchor="b">
            <a:normAutofit/>
          </a:bodyPr>
          <a:lstStyle>
            <a:lvl1pPr algn="l">
              <a:defRPr sz="23200">
                <a:solidFill>
                  <a:schemeClr val="tx1">
                    <a:lumMod val="75000"/>
                    <a:lumOff val="25000"/>
                  </a:schemeClr>
                </a:solidFill>
              </a:defRPr>
            </a:lvl1pPr>
          </a:lstStyle>
          <a:p>
            <a:r>
              <a:rPr lang="en-US"/>
              <a:t>##%</a:t>
            </a:r>
          </a:p>
        </p:txBody>
      </p:sp>
    </p:spTree>
    <p:extLst>
      <p:ext uri="{BB962C8B-B14F-4D97-AF65-F5344CB8AC3E}">
        <p14:creationId xmlns:p14="http://schemas.microsoft.com/office/powerpoint/2010/main" val="93951632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949C98F-6061-4334-616E-EA7E1A12A1F8}"/>
              </a:ext>
            </a:extLst>
          </p:cNvPr>
          <p:cNvGrpSpPr/>
          <p:nvPr/>
        </p:nvGrpSpPr>
        <p:grpSpPr>
          <a:xfrm rot="2700000">
            <a:off x="10127693" y="4178240"/>
            <a:ext cx="633413" cy="1862138"/>
            <a:chOff x="5959192" y="333389"/>
            <a:chExt cx="633413" cy="1862138"/>
          </a:xfrm>
        </p:grpSpPr>
        <p:grpSp>
          <p:nvGrpSpPr>
            <p:cNvPr id="8" name="Group 7">
              <a:extLst>
                <a:ext uri="{FF2B5EF4-FFF2-40B4-BE49-F238E27FC236}">
                  <a16:creationId xmlns:a16="http://schemas.microsoft.com/office/drawing/2014/main" id="{BE72C422-7375-EA9D-9687-0A0D2C999E05}"/>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504BB650-1DE6-CBD2-9D37-70F731B3F96C}"/>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69">
                <a:extLst>
                  <a:ext uri="{FF2B5EF4-FFF2-40B4-BE49-F238E27FC236}">
                    <a16:creationId xmlns:a16="http://schemas.microsoft.com/office/drawing/2014/main" id="{8E2C06D5-33AF-79EE-B3FD-5EF7D8FCEC36}"/>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9" name="Line 70">
              <a:extLst>
                <a:ext uri="{FF2B5EF4-FFF2-40B4-BE49-F238E27FC236}">
                  <a16:creationId xmlns:a16="http://schemas.microsoft.com/office/drawing/2014/main" id="{27EC7C83-53CB-62A7-C5E4-F2FF76A0DC6F}"/>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12" name="Oval 11">
            <a:extLst>
              <a:ext uri="{FF2B5EF4-FFF2-40B4-BE49-F238E27FC236}">
                <a16:creationId xmlns:a16="http://schemas.microsoft.com/office/drawing/2014/main" id="{B8131E14-DF3A-33A2-67AD-94C19C16671C}"/>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13" name="Group 12">
            <a:extLst>
              <a:ext uri="{FF2B5EF4-FFF2-40B4-BE49-F238E27FC236}">
                <a16:creationId xmlns:a16="http://schemas.microsoft.com/office/drawing/2014/main" id="{85C2819B-2C41-9489-EECB-DED3CE84267D}"/>
              </a:ext>
            </a:extLst>
          </p:cNvPr>
          <p:cNvGrpSpPr/>
          <p:nvPr/>
        </p:nvGrpSpPr>
        <p:grpSpPr>
          <a:xfrm rot="10800000">
            <a:off x="1079500" y="952167"/>
            <a:ext cx="641184" cy="1069728"/>
            <a:chOff x="6484111" y="2967038"/>
            <a:chExt cx="641184" cy="1069728"/>
          </a:xfrm>
        </p:grpSpPr>
        <p:grpSp>
          <p:nvGrpSpPr>
            <p:cNvPr id="14" name="Group 13">
              <a:extLst>
                <a:ext uri="{FF2B5EF4-FFF2-40B4-BE49-F238E27FC236}">
                  <a16:creationId xmlns:a16="http://schemas.microsoft.com/office/drawing/2014/main" id="{240EA295-1097-B795-DB33-8BD561AF28EB}"/>
                </a:ext>
              </a:extLst>
            </p:cNvPr>
            <p:cNvGrpSpPr/>
            <p:nvPr/>
          </p:nvGrpSpPr>
          <p:grpSpPr>
            <a:xfrm>
              <a:off x="6808136" y="2967038"/>
              <a:ext cx="317159" cy="932400"/>
              <a:chOff x="6808136" y="2967038"/>
              <a:chExt cx="317159" cy="932400"/>
            </a:xfrm>
          </p:grpSpPr>
          <p:sp>
            <p:nvSpPr>
              <p:cNvPr id="19" name="Freeform 68">
                <a:extLst>
                  <a:ext uri="{FF2B5EF4-FFF2-40B4-BE49-F238E27FC236}">
                    <a16:creationId xmlns:a16="http://schemas.microsoft.com/office/drawing/2014/main" id="{7F34DB25-CA46-86FE-041C-FDA390196338}"/>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69">
                <a:extLst>
                  <a:ext uri="{FF2B5EF4-FFF2-40B4-BE49-F238E27FC236}">
                    <a16:creationId xmlns:a16="http://schemas.microsoft.com/office/drawing/2014/main" id="{ABDFE4F2-CE32-9C74-B7FA-CD9F00E47B0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Line 70">
                <a:extLst>
                  <a:ext uri="{FF2B5EF4-FFF2-40B4-BE49-F238E27FC236}">
                    <a16:creationId xmlns:a16="http://schemas.microsoft.com/office/drawing/2014/main" id="{C720C4D2-A235-137C-64F5-E25960C4CAEA}"/>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5" name="Group 14">
              <a:extLst>
                <a:ext uri="{FF2B5EF4-FFF2-40B4-BE49-F238E27FC236}">
                  <a16:creationId xmlns:a16="http://schemas.microsoft.com/office/drawing/2014/main" id="{DDAA48D3-E67C-D3A7-82A3-970035ECA16E}"/>
                </a:ext>
              </a:extLst>
            </p:cNvPr>
            <p:cNvGrpSpPr/>
            <p:nvPr/>
          </p:nvGrpSpPr>
          <p:grpSpPr>
            <a:xfrm rot="18900000" flipH="1">
              <a:off x="6484111" y="3104366"/>
              <a:ext cx="317159" cy="932400"/>
              <a:chOff x="6808136" y="2967038"/>
              <a:chExt cx="317159" cy="932400"/>
            </a:xfrm>
          </p:grpSpPr>
          <p:sp>
            <p:nvSpPr>
              <p:cNvPr id="16" name="Freeform 68">
                <a:extLst>
                  <a:ext uri="{FF2B5EF4-FFF2-40B4-BE49-F238E27FC236}">
                    <a16:creationId xmlns:a16="http://schemas.microsoft.com/office/drawing/2014/main" id="{FCF45E71-6174-8BEA-38AD-8E1B68902C54}"/>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9">
                <a:extLst>
                  <a:ext uri="{FF2B5EF4-FFF2-40B4-BE49-F238E27FC236}">
                    <a16:creationId xmlns:a16="http://schemas.microsoft.com/office/drawing/2014/main" id="{D2510F6D-938D-5D8F-0539-847EBAF45BA8}"/>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Line 70">
                <a:extLst>
                  <a:ext uri="{FF2B5EF4-FFF2-40B4-BE49-F238E27FC236}">
                    <a16:creationId xmlns:a16="http://schemas.microsoft.com/office/drawing/2014/main" id="{38DD7EE4-17CF-2DBC-8400-735B726443AB}"/>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22" name="Date Placeholder 21">
            <a:extLst>
              <a:ext uri="{FF2B5EF4-FFF2-40B4-BE49-F238E27FC236}">
                <a16:creationId xmlns:a16="http://schemas.microsoft.com/office/drawing/2014/main" id="{0A5859A1-585C-80CF-FC45-517B8A54F58D}"/>
              </a:ext>
            </a:extLst>
          </p:cNvPr>
          <p:cNvSpPr>
            <a:spLocks noGrp="1"/>
          </p:cNvSpPr>
          <p:nvPr>
            <p:ph type="dt" sz="half" idx="10"/>
          </p:nvPr>
        </p:nvSpPr>
        <p:spPr/>
        <p:txBody>
          <a:bodyPr/>
          <a:lstStyle/>
          <a:p>
            <a:r>
              <a:rPr lang="en-US"/>
              <a:t>20XX</a:t>
            </a:r>
          </a:p>
        </p:txBody>
      </p:sp>
      <p:sp>
        <p:nvSpPr>
          <p:cNvPr id="23" name="Footer Placeholder 22">
            <a:extLst>
              <a:ext uri="{FF2B5EF4-FFF2-40B4-BE49-F238E27FC236}">
                <a16:creationId xmlns:a16="http://schemas.microsoft.com/office/drawing/2014/main" id="{E3740B11-69FD-5114-E2A8-8BD6398BD520}"/>
              </a:ext>
            </a:extLst>
          </p:cNvPr>
          <p:cNvSpPr>
            <a:spLocks noGrp="1"/>
          </p:cNvSpPr>
          <p:nvPr>
            <p:ph type="ftr" sz="quarter" idx="11"/>
          </p:nvPr>
        </p:nvSpPr>
        <p:spPr/>
        <p:txBody>
          <a:bodyPr/>
          <a:lstStyle/>
          <a:p>
            <a:r>
              <a:rPr lang="en-US"/>
              <a:t>Sample Footer Text</a:t>
            </a:r>
          </a:p>
        </p:txBody>
      </p:sp>
      <p:sp>
        <p:nvSpPr>
          <p:cNvPr id="24" name="Slide Number Placeholder 23">
            <a:extLst>
              <a:ext uri="{FF2B5EF4-FFF2-40B4-BE49-F238E27FC236}">
                <a16:creationId xmlns:a16="http://schemas.microsoft.com/office/drawing/2014/main" id="{17352FE7-FC22-01E3-9F54-0D53E003E22B}"/>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lumMod val="75000"/>
                    <a:lumOff val="25000"/>
                  </a:schemeClr>
                </a:solidFill>
              </a:defRPr>
            </a:lvl1pPr>
          </a:lstStyle>
          <a:p>
            <a:r>
              <a:rPr lang="en-US"/>
              <a:t>##%</a:t>
            </a:r>
          </a:p>
        </p:txBody>
      </p:sp>
    </p:spTree>
    <p:extLst>
      <p:ext uri="{BB962C8B-B14F-4D97-AF65-F5344CB8AC3E}">
        <p14:creationId xmlns:p14="http://schemas.microsoft.com/office/powerpoint/2010/main" val="392164539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3">
    <p:bg>
      <p:bgRef idx="1001">
        <a:schemeClr val="bg2"/>
      </p:bgRef>
    </p:bg>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98EC88E4-5751-697B-7F02-9640B49A646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42" name="Rectangle 41">
              <a:extLst>
                <a:ext uri="{FF2B5EF4-FFF2-40B4-BE49-F238E27FC236}">
                  <a16:creationId xmlns:a16="http://schemas.microsoft.com/office/drawing/2014/main" id="{40613D0A-041A-D0E0-8277-5F5C3A731D5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C90E2797-41FE-0729-4C09-0D2BD8632F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44" name="Group 43">
                <a:extLst>
                  <a:ext uri="{FF2B5EF4-FFF2-40B4-BE49-F238E27FC236}">
                    <a16:creationId xmlns:a16="http://schemas.microsoft.com/office/drawing/2014/main" id="{6B820D39-BD77-9524-037C-C8C496C1F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49" name="Freeform 68">
                  <a:extLst>
                    <a:ext uri="{FF2B5EF4-FFF2-40B4-BE49-F238E27FC236}">
                      <a16:creationId xmlns:a16="http://schemas.microsoft.com/office/drawing/2014/main" id="{D45BFFB3-97C9-7C6F-AEC2-A3A91E93C1C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69">
                  <a:extLst>
                    <a:ext uri="{FF2B5EF4-FFF2-40B4-BE49-F238E27FC236}">
                      <a16:creationId xmlns:a16="http://schemas.microsoft.com/office/drawing/2014/main" id="{5B8709B7-CE4A-D30C-D468-A3ECB84D9F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1" name="Line 70">
                  <a:extLst>
                    <a:ext uri="{FF2B5EF4-FFF2-40B4-BE49-F238E27FC236}">
                      <a16:creationId xmlns:a16="http://schemas.microsoft.com/office/drawing/2014/main" id="{BD7E0A68-71AB-F08D-E480-82D0855367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45" name="Group 44">
                <a:extLst>
                  <a:ext uri="{FF2B5EF4-FFF2-40B4-BE49-F238E27FC236}">
                    <a16:creationId xmlns:a16="http://schemas.microsoft.com/office/drawing/2014/main" id="{C694104A-B3EA-A8A9-CEB7-CA0D897933F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46" name="Freeform 68">
                  <a:extLst>
                    <a:ext uri="{FF2B5EF4-FFF2-40B4-BE49-F238E27FC236}">
                      <a16:creationId xmlns:a16="http://schemas.microsoft.com/office/drawing/2014/main" id="{70F0715B-1C63-89AB-C6A5-5CBCF67698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69">
                  <a:extLst>
                    <a:ext uri="{FF2B5EF4-FFF2-40B4-BE49-F238E27FC236}">
                      <a16:creationId xmlns:a16="http://schemas.microsoft.com/office/drawing/2014/main" id="{244A832F-E9D8-4A4A-CC88-8E1812AE0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8" name="Line 70">
                  <a:extLst>
                    <a:ext uri="{FF2B5EF4-FFF2-40B4-BE49-F238E27FC236}">
                      <a16:creationId xmlns:a16="http://schemas.microsoft.com/office/drawing/2014/main" id="{2686A108-2BAA-83C1-710B-CE4B435A73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8" name="Date Placeholder 7">
            <a:extLst>
              <a:ext uri="{FF2B5EF4-FFF2-40B4-BE49-F238E27FC236}">
                <a16:creationId xmlns:a16="http://schemas.microsoft.com/office/drawing/2014/main" id="{CB7CD4EB-6E26-410A-EF46-8F6463C8AFBB}"/>
              </a:ext>
            </a:extLst>
          </p:cNvPr>
          <p:cNvSpPr>
            <a:spLocks noGrp="1"/>
          </p:cNvSpPr>
          <p:nvPr>
            <p:ph type="dt" sz="half" idx="10"/>
          </p:nvPr>
        </p:nvSpPr>
        <p:spPr/>
        <p:txBody>
          <a:bodyPr/>
          <a:lstStyle>
            <a:lvl1pPr>
              <a:defRPr>
                <a:solidFill>
                  <a:schemeClr val="tx1">
                    <a:lumMod val="65000"/>
                    <a:lumOff val="35000"/>
                  </a:schemeClr>
                </a:solidFill>
              </a:defRPr>
            </a:lvl1pPr>
          </a:lstStyle>
          <a:p>
            <a:r>
              <a:rPr lang="en-US"/>
              <a:t>20XX</a:t>
            </a:r>
          </a:p>
        </p:txBody>
      </p:sp>
      <p:sp>
        <p:nvSpPr>
          <p:cNvPr id="9" name="Footer Placeholder 8">
            <a:extLst>
              <a:ext uri="{FF2B5EF4-FFF2-40B4-BE49-F238E27FC236}">
                <a16:creationId xmlns:a16="http://schemas.microsoft.com/office/drawing/2014/main" id="{8A1F507B-29BF-5113-DD2C-866A877CFBF7}"/>
              </a:ext>
            </a:extLst>
          </p:cNvPr>
          <p:cNvSpPr>
            <a:spLocks noGrp="1"/>
          </p:cNvSpPr>
          <p:nvPr>
            <p:ph type="ftr" sz="quarter" idx="11"/>
          </p:nvPr>
        </p:nvSpPr>
        <p:spPr/>
        <p:txBody>
          <a:bodyPr/>
          <a:lstStyle>
            <a:lvl1pPr>
              <a:defRPr>
                <a:solidFill>
                  <a:schemeClr val="tx1">
                    <a:lumMod val="65000"/>
                    <a:lumOff val="35000"/>
                  </a:schemeClr>
                </a:solidFill>
              </a:defRPr>
            </a:lvl1pPr>
          </a:lstStyle>
          <a:p>
            <a:r>
              <a:rPr lang="en-US"/>
              <a:t>Sample Footer Text</a:t>
            </a:r>
          </a:p>
        </p:txBody>
      </p:sp>
      <p:sp>
        <p:nvSpPr>
          <p:cNvPr id="10" name="Slide Number Placeholder 9">
            <a:extLst>
              <a:ext uri="{FF2B5EF4-FFF2-40B4-BE49-F238E27FC236}">
                <a16:creationId xmlns:a16="http://schemas.microsoft.com/office/drawing/2014/main" id="{FD88715E-9A29-92E8-2A02-02F9D5B12AE2}"/>
              </a:ext>
            </a:extLst>
          </p:cNvPr>
          <p:cNvSpPr>
            <a:spLocks noGrp="1"/>
          </p:cNvSpPr>
          <p:nvPr>
            <p:ph type="sldNum" sz="quarter" idx="12"/>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a:p>
        </p:txBody>
      </p:sp>
      <p:grpSp>
        <p:nvGrpSpPr>
          <p:cNvPr id="4" name="Group 3">
            <a:extLst>
              <a:ext uri="{FF2B5EF4-FFF2-40B4-BE49-F238E27FC236}">
                <a16:creationId xmlns:a16="http://schemas.microsoft.com/office/drawing/2014/main" id="{F930DC26-FCB7-F59F-E550-F394F73FABB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4987925" y="5634038"/>
            <a:ext cx="2216150" cy="1177924"/>
            <a:chOff x="4987925" y="2840038"/>
            <a:chExt cx="2216150" cy="1177924"/>
          </a:xfrm>
        </p:grpSpPr>
        <p:sp>
          <p:nvSpPr>
            <p:cNvPr id="5" name="Rectangle 4">
              <a:extLst>
                <a:ext uri="{FF2B5EF4-FFF2-40B4-BE49-F238E27FC236}">
                  <a16:creationId xmlns:a16="http://schemas.microsoft.com/office/drawing/2014/main" id="{2D4DE5FF-0F72-4507-217C-7100EB3AD1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52E486A1-144B-B642-F4AF-1558E1373D0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43904E2F-06A7-A91E-63A3-841CA091F31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5" name="Freeform 68">
                  <a:extLst>
                    <a:ext uri="{FF2B5EF4-FFF2-40B4-BE49-F238E27FC236}">
                      <a16:creationId xmlns:a16="http://schemas.microsoft.com/office/drawing/2014/main" id="{4F4B782F-C897-6421-7A33-8A85899FD9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9">
                  <a:extLst>
                    <a:ext uri="{FF2B5EF4-FFF2-40B4-BE49-F238E27FC236}">
                      <a16:creationId xmlns:a16="http://schemas.microsoft.com/office/drawing/2014/main" id="{32DC2824-6F42-A866-2FED-29511C9222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Line 70">
                  <a:extLst>
                    <a:ext uri="{FF2B5EF4-FFF2-40B4-BE49-F238E27FC236}">
                      <a16:creationId xmlns:a16="http://schemas.microsoft.com/office/drawing/2014/main" id="{6EE3065B-FA28-F335-F90E-FC46E3C6DE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 name="Group 10">
                <a:extLst>
                  <a:ext uri="{FF2B5EF4-FFF2-40B4-BE49-F238E27FC236}">
                    <a16:creationId xmlns:a16="http://schemas.microsoft.com/office/drawing/2014/main" id="{B4F42FEE-B9D7-5BBC-2DE5-865EE2DC0B4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2" name="Freeform 68">
                  <a:extLst>
                    <a:ext uri="{FF2B5EF4-FFF2-40B4-BE49-F238E27FC236}">
                      <a16:creationId xmlns:a16="http://schemas.microsoft.com/office/drawing/2014/main" id="{268C3F05-14F5-7176-DD7C-AFBBC0E292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9">
                  <a:extLst>
                    <a:ext uri="{FF2B5EF4-FFF2-40B4-BE49-F238E27FC236}">
                      <a16:creationId xmlns:a16="http://schemas.microsoft.com/office/drawing/2014/main" id="{C9F805A6-A325-11B3-803F-F1A0B77B14E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Line 70">
                  <a:extLst>
                    <a:ext uri="{FF2B5EF4-FFF2-40B4-BE49-F238E27FC236}">
                      <a16:creationId xmlns:a16="http://schemas.microsoft.com/office/drawing/2014/main" id="{FC46F619-9CE7-068C-2154-308DB46E59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lnSpc>
                <a:spcPct val="100000"/>
              </a:lnSpc>
              <a:buNone/>
              <a:defRPr sz="200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lumMod val="75000"/>
                    <a:lumOff val="25000"/>
                  </a:schemeClr>
                </a:solidFill>
              </a:defRPr>
            </a:lvl1pPr>
          </a:lstStyle>
          <a:p>
            <a:r>
              <a:rPr lang="en-US"/>
              <a:t>##%</a:t>
            </a:r>
          </a:p>
        </p:txBody>
      </p:sp>
    </p:spTree>
    <p:extLst>
      <p:ext uri="{BB962C8B-B14F-4D97-AF65-F5344CB8AC3E}">
        <p14:creationId xmlns:p14="http://schemas.microsoft.com/office/powerpoint/2010/main" val="248246702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tatement 3">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FD6AE794-4896-BCB9-D8EB-6AF72B961847}"/>
              </a:ext>
            </a:extLst>
          </p:cNvPr>
          <p:cNvSpPr>
            <a:spLocks noGrp="1"/>
          </p:cNvSpPr>
          <p:nvPr>
            <p:ph type="dt" sz="half" idx="14"/>
          </p:nvPr>
        </p:nvSpPr>
        <p:spPr/>
        <p:txBody>
          <a:bodyPr/>
          <a:lstStyle/>
          <a:p>
            <a:r>
              <a:rPr lang="en-US"/>
              <a:t>20XX</a:t>
            </a:r>
          </a:p>
        </p:txBody>
      </p:sp>
      <p:sp>
        <p:nvSpPr>
          <p:cNvPr id="8" name="Footer Placeholder 7">
            <a:extLst>
              <a:ext uri="{FF2B5EF4-FFF2-40B4-BE49-F238E27FC236}">
                <a16:creationId xmlns:a16="http://schemas.microsoft.com/office/drawing/2014/main" id="{DD30458F-B15B-5C63-C2E2-689FD11B440E}"/>
              </a:ext>
            </a:extLst>
          </p:cNvPr>
          <p:cNvSpPr>
            <a:spLocks noGrp="1"/>
          </p:cNvSpPr>
          <p:nvPr>
            <p:ph type="ftr" sz="quarter" idx="15"/>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6FD3A97-1607-7BD3-14FF-076C40F55C82}"/>
              </a:ext>
            </a:extLst>
          </p:cNvPr>
          <p:cNvSpPr>
            <a:spLocks noGrp="1"/>
          </p:cNvSpPr>
          <p:nvPr>
            <p:ph type="sldNum" sz="quarter" idx="16"/>
          </p:nvPr>
        </p:nvSpPr>
        <p:spPr/>
        <p:txBody>
          <a:bodyPr/>
          <a:lstStyle/>
          <a:p>
            <a:fld id="{CC057153-B650-4DEB-B370-79DDCFDCE934}" type="slidenum">
              <a:rPr lang="en-US" smtClean="0"/>
              <a:pPr/>
              <a:t>‹#›</a:t>
            </a:fld>
            <a:endParaRPr lang="en-US"/>
          </a:p>
        </p:txBody>
      </p:sp>
      <p:grpSp>
        <p:nvGrpSpPr>
          <p:cNvPr id="3" name="Group 2">
            <a:extLst>
              <a:ext uri="{FF2B5EF4-FFF2-40B4-BE49-F238E27FC236}">
                <a16:creationId xmlns:a16="http://schemas.microsoft.com/office/drawing/2014/main" id="{6D5F6BF8-4E62-F1D9-E0A1-C6CFD131E34D}"/>
              </a:ext>
            </a:extLst>
          </p:cNvPr>
          <p:cNvGrpSpPr/>
          <p:nvPr/>
        </p:nvGrpSpPr>
        <p:grpSpPr>
          <a:xfrm rot="2700000">
            <a:off x="10522137" y="4483036"/>
            <a:ext cx="633413" cy="1862138"/>
            <a:chOff x="5959192" y="333389"/>
            <a:chExt cx="633413" cy="1862138"/>
          </a:xfrm>
        </p:grpSpPr>
        <p:grpSp>
          <p:nvGrpSpPr>
            <p:cNvPr id="4" name="Group 3">
              <a:extLst>
                <a:ext uri="{FF2B5EF4-FFF2-40B4-BE49-F238E27FC236}">
                  <a16:creationId xmlns:a16="http://schemas.microsoft.com/office/drawing/2014/main" id="{7C670D84-461C-FF0D-C3AA-1641F4629621}"/>
                </a:ext>
              </a:extLst>
            </p:cNvPr>
            <p:cNvGrpSpPr/>
            <p:nvPr/>
          </p:nvGrpSpPr>
          <p:grpSpPr>
            <a:xfrm>
              <a:off x="5959192" y="333389"/>
              <a:ext cx="633413" cy="1419225"/>
              <a:chOff x="5959192" y="333389"/>
              <a:chExt cx="633413" cy="1419225"/>
            </a:xfrm>
          </p:grpSpPr>
          <p:sp>
            <p:nvSpPr>
              <p:cNvPr id="10" name="Freeform 68">
                <a:extLst>
                  <a:ext uri="{FF2B5EF4-FFF2-40B4-BE49-F238E27FC236}">
                    <a16:creationId xmlns:a16="http://schemas.microsoft.com/office/drawing/2014/main" id="{49A11F21-4F90-A26E-79FB-01C006064249}"/>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69">
                <a:extLst>
                  <a:ext uri="{FF2B5EF4-FFF2-40B4-BE49-F238E27FC236}">
                    <a16:creationId xmlns:a16="http://schemas.microsoft.com/office/drawing/2014/main" id="{C2268EF7-632D-889E-3CF6-26DB2F798A90}"/>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5" name="Line 70">
              <a:extLst>
                <a:ext uri="{FF2B5EF4-FFF2-40B4-BE49-F238E27FC236}">
                  <a16:creationId xmlns:a16="http://schemas.microsoft.com/office/drawing/2014/main" id="{6CFFD916-AC31-9731-72CE-089A9EC1D88E}"/>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4000" b="0" cap="all" baseline="0">
                <a:solidFill>
                  <a:schemeClr val="tx1">
                    <a:lumMod val="75000"/>
                    <a:lumOff val="25000"/>
                  </a:schemeClr>
                </a:solidFill>
                <a:latin typeface="Batang" panose="02030600000101010101" pitchFamily="18" charset="-127"/>
                <a:ea typeface="Batang" panose="02030600000101010101" pitchFamily="18" charset="-127"/>
              </a:defRPr>
            </a:lvl1pPr>
            <a:lvl2pPr marL="228600" indent="0">
              <a:lnSpc>
                <a:spcPct val="100000"/>
              </a:lnSpc>
              <a:buNone/>
              <a:defRPr sz="3200" b="0" cap="all" baseline="0">
                <a:solidFill>
                  <a:schemeClr val="tx1">
                    <a:lumMod val="75000"/>
                    <a:lumOff val="25000"/>
                  </a:schemeClr>
                </a:solidFill>
                <a:latin typeface="Batang" panose="02030600000101010101" pitchFamily="18" charset="-127"/>
                <a:ea typeface="Batang" panose="02030600000101010101" pitchFamily="18" charset="-127"/>
              </a:defRPr>
            </a:lvl2pPr>
            <a:lvl3pPr marL="457200" indent="0">
              <a:lnSpc>
                <a:spcPct val="100000"/>
              </a:lnSpc>
              <a:buNone/>
              <a:defRPr sz="2800" b="0" cap="all" baseline="0">
                <a:solidFill>
                  <a:schemeClr val="tx1">
                    <a:lumMod val="75000"/>
                    <a:lumOff val="25000"/>
                  </a:schemeClr>
                </a:solidFill>
                <a:latin typeface="Batang" panose="02030600000101010101" pitchFamily="18" charset="-127"/>
                <a:ea typeface="Batang" panose="02030600000101010101" pitchFamily="18" charset="-127"/>
              </a:defRPr>
            </a:lvl3pPr>
            <a:lvl4pPr marL="685800" indent="0">
              <a:lnSpc>
                <a:spcPct val="100000"/>
              </a:lnSpc>
              <a:buNone/>
              <a:defRPr sz="2400" b="0" cap="all" baseline="0">
                <a:solidFill>
                  <a:schemeClr val="tx1">
                    <a:lumMod val="75000"/>
                    <a:lumOff val="25000"/>
                  </a:schemeClr>
                </a:solidFill>
                <a:latin typeface="Batang" panose="02030600000101010101" pitchFamily="18" charset="-127"/>
                <a:ea typeface="Batang" panose="02030600000101010101" pitchFamily="18" charset="-127"/>
              </a:defRPr>
            </a:lvl4pPr>
            <a:lvl5pPr marL="914400" indent="0">
              <a:lnSpc>
                <a:spcPct val="100000"/>
              </a:lnSpc>
              <a:buNone/>
              <a:defRPr sz="2000" b="0" cap="all" baseline="0">
                <a:solidFill>
                  <a:schemeClr val="tx1">
                    <a:lumMod val="75000"/>
                    <a:lumOff val="25000"/>
                  </a:schemeClr>
                </a:solidFill>
                <a:latin typeface="Batang" panose="02030600000101010101" pitchFamily="18" charset="-127"/>
                <a:ea typeface="Batang" panose="02030600000101010101" pitchFamily="18" charset="-127"/>
              </a:defRPr>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Tree>
    <p:extLst>
      <p:ext uri="{BB962C8B-B14F-4D97-AF65-F5344CB8AC3E}">
        <p14:creationId xmlns:p14="http://schemas.microsoft.com/office/powerpoint/2010/main" val="414101415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id="{89EBA842-3C47-C98E-BECC-A2BA68CB90A4}"/>
              </a:ext>
            </a:extLst>
          </p:cNvPr>
          <p:cNvGrpSpPr/>
          <p:nvPr/>
        </p:nvGrpSpPr>
        <p:grpSpPr>
          <a:xfrm>
            <a:off x="9740417" y="457964"/>
            <a:ext cx="2227875" cy="5970551"/>
            <a:chOff x="9740417" y="457964"/>
            <a:chExt cx="2227875" cy="5970551"/>
          </a:xfrm>
        </p:grpSpPr>
        <p:grpSp>
          <p:nvGrpSpPr>
            <p:cNvPr id="7" name="Group 6">
              <a:extLst>
                <a:ext uri="{FF2B5EF4-FFF2-40B4-BE49-F238E27FC236}">
                  <a16:creationId xmlns:a16="http://schemas.microsoft.com/office/drawing/2014/main" id="{51B54413-6147-226F-88B3-E31AE727595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8" name="Group 7">
                <a:extLst>
                  <a:ext uri="{FF2B5EF4-FFF2-40B4-BE49-F238E27FC236}">
                    <a16:creationId xmlns:a16="http://schemas.microsoft.com/office/drawing/2014/main" id="{3D347414-8753-C2D1-C9D7-7D31C1620A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 name="Group 13">
                  <a:extLst>
                    <a:ext uri="{FF2B5EF4-FFF2-40B4-BE49-F238E27FC236}">
                      <a16:creationId xmlns:a16="http://schemas.microsoft.com/office/drawing/2014/main" id="{86EAA60C-6781-D6E6-52A9-B0CC6C39A4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8" name="Straight Connector 17">
                    <a:extLst>
                      <a:ext uri="{FF2B5EF4-FFF2-40B4-BE49-F238E27FC236}">
                        <a16:creationId xmlns:a16="http://schemas.microsoft.com/office/drawing/2014/main" id="{27DBEF6D-451E-1EC0-0F93-5382B59C8D3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98E6F51-AD60-63E8-D3F4-48922E45B68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0" name="Rectangle 30">
                    <a:extLst>
                      <a:ext uri="{FF2B5EF4-FFF2-40B4-BE49-F238E27FC236}">
                        <a16:creationId xmlns:a16="http://schemas.microsoft.com/office/drawing/2014/main" id="{9238EADF-4AAC-42F9-04FF-D85EE2E184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30">
                    <a:extLst>
                      <a:ext uri="{FF2B5EF4-FFF2-40B4-BE49-F238E27FC236}">
                        <a16:creationId xmlns:a16="http://schemas.microsoft.com/office/drawing/2014/main" id="{A0A47A32-B929-9019-05AB-60AB83AC3B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B11A4B9F-5CD8-3610-422B-4DA40D2A93D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 name="Freeform: Shape 57">
                    <a:extLst>
                      <a:ext uri="{FF2B5EF4-FFF2-40B4-BE49-F238E27FC236}">
                        <a16:creationId xmlns:a16="http://schemas.microsoft.com/office/drawing/2014/main" id="{D1174682-6279-6557-BCE5-4BFD17DD2E6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7" name="Freeform: Shape 58">
                    <a:extLst>
                      <a:ext uri="{FF2B5EF4-FFF2-40B4-BE49-F238E27FC236}">
                        <a16:creationId xmlns:a16="http://schemas.microsoft.com/office/drawing/2014/main" id="{5E03BFC7-092B-E72A-4721-BCDD98BAAC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9" name="Group 8">
                <a:extLst>
                  <a:ext uri="{FF2B5EF4-FFF2-40B4-BE49-F238E27FC236}">
                    <a16:creationId xmlns:a16="http://schemas.microsoft.com/office/drawing/2014/main" id="{5C26C4FA-4C21-DA7C-20DF-77DBBDE3AD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0" name="Group 9">
                  <a:extLst>
                    <a:ext uri="{FF2B5EF4-FFF2-40B4-BE49-F238E27FC236}">
                      <a16:creationId xmlns:a16="http://schemas.microsoft.com/office/drawing/2014/main" id="{7FC7DBC6-E548-8549-E533-384E24D9F90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2" name="Freeform 68">
                    <a:extLst>
                      <a:ext uri="{FF2B5EF4-FFF2-40B4-BE49-F238E27FC236}">
                        <a16:creationId xmlns:a16="http://schemas.microsoft.com/office/drawing/2014/main" id="{21F3052E-8291-BDE2-D343-9033B0B7C2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9">
                    <a:extLst>
                      <a:ext uri="{FF2B5EF4-FFF2-40B4-BE49-F238E27FC236}">
                        <a16:creationId xmlns:a16="http://schemas.microsoft.com/office/drawing/2014/main" id="{65EBFC80-8F55-2939-D942-55C8ED90404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1" name="Line 70">
                  <a:extLst>
                    <a:ext uri="{FF2B5EF4-FFF2-40B4-BE49-F238E27FC236}">
                      <a16:creationId xmlns:a16="http://schemas.microsoft.com/office/drawing/2014/main" id="{2FB7E048-453C-E77C-397B-00561B12CAE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2" name="Group 21">
              <a:extLst>
                <a:ext uri="{FF2B5EF4-FFF2-40B4-BE49-F238E27FC236}">
                  <a16:creationId xmlns:a16="http://schemas.microsoft.com/office/drawing/2014/main" id="{283F345C-E67C-40F6-8AA0-DCC8FE0D9DF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3" name="Group 22">
                <a:extLst>
                  <a:ext uri="{FF2B5EF4-FFF2-40B4-BE49-F238E27FC236}">
                    <a16:creationId xmlns:a16="http://schemas.microsoft.com/office/drawing/2014/main" id="{D9BBAAFA-2153-05D2-F0BC-58CA8402167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29" name="Group 28">
                  <a:extLst>
                    <a:ext uri="{FF2B5EF4-FFF2-40B4-BE49-F238E27FC236}">
                      <a16:creationId xmlns:a16="http://schemas.microsoft.com/office/drawing/2014/main" id="{5B611942-A154-0A24-2176-BBB56AA0CA6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3" name="Straight Connector 32">
                    <a:extLst>
                      <a:ext uri="{FF2B5EF4-FFF2-40B4-BE49-F238E27FC236}">
                        <a16:creationId xmlns:a16="http://schemas.microsoft.com/office/drawing/2014/main" id="{3D6625D6-8B0F-4100-15D3-0E1A43A8C61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FC94599-D122-38B2-FD07-52BE8B20ABA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5" name="Rectangle 30">
                    <a:extLst>
                      <a:ext uri="{FF2B5EF4-FFF2-40B4-BE49-F238E27FC236}">
                        <a16:creationId xmlns:a16="http://schemas.microsoft.com/office/drawing/2014/main" id="{4E44F1B1-4DD5-1B1C-478D-B91AC577BA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0">
                    <a:extLst>
                      <a:ext uri="{FF2B5EF4-FFF2-40B4-BE49-F238E27FC236}">
                        <a16:creationId xmlns:a16="http://schemas.microsoft.com/office/drawing/2014/main" id="{214BC9FA-7F74-A6C0-9617-623E79DF11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a:extLst>
                    <a:ext uri="{FF2B5EF4-FFF2-40B4-BE49-F238E27FC236}">
                      <a16:creationId xmlns:a16="http://schemas.microsoft.com/office/drawing/2014/main" id="{CE533219-C65B-9694-CE38-99FACCF150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1" name="Freeform: Shape 141">
                    <a:extLst>
                      <a:ext uri="{FF2B5EF4-FFF2-40B4-BE49-F238E27FC236}">
                        <a16:creationId xmlns:a16="http://schemas.microsoft.com/office/drawing/2014/main" id="{A97CD365-7A7A-90D7-CFD3-ED85A55BDA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2" name="Freeform: Shape 142">
                    <a:extLst>
                      <a:ext uri="{FF2B5EF4-FFF2-40B4-BE49-F238E27FC236}">
                        <a16:creationId xmlns:a16="http://schemas.microsoft.com/office/drawing/2014/main" id="{F70FCC99-35D9-C4BB-8494-EF48EF272A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4" name="Group 23">
                <a:extLst>
                  <a:ext uri="{FF2B5EF4-FFF2-40B4-BE49-F238E27FC236}">
                    <a16:creationId xmlns:a16="http://schemas.microsoft.com/office/drawing/2014/main" id="{A57C1716-7C81-4A32-8CC4-C71C077FCD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5" name="Group 24">
                  <a:extLst>
                    <a:ext uri="{FF2B5EF4-FFF2-40B4-BE49-F238E27FC236}">
                      <a16:creationId xmlns:a16="http://schemas.microsoft.com/office/drawing/2014/main" id="{2B6AD793-C4F0-BDE4-7AE4-14142B552D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7" name="Freeform 68">
                    <a:extLst>
                      <a:ext uri="{FF2B5EF4-FFF2-40B4-BE49-F238E27FC236}">
                        <a16:creationId xmlns:a16="http://schemas.microsoft.com/office/drawing/2014/main" id="{2B86639D-FA8C-1586-0EF9-0DDFAFC0CB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69">
                    <a:extLst>
                      <a:ext uri="{FF2B5EF4-FFF2-40B4-BE49-F238E27FC236}">
                        <a16:creationId xmlns:a16="http://schemas.microsoft.com/office/drawing/2014/main" id="{D2ABB00E-E286-783E-1974-7C4A134C7B4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26" name="Line 70">
                  <a:extLst>
                    <a:ext uri="{FF2B5EF4-FFF2-40B4-BE49-F238E27FC236}">
                      <a16:creationId xmlns:a16="http://schemas.microsoft.com/office/drawing/2014/main" id="{DC7C8E73-5391-0772-2BFF-60BC9B7F45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8" name="Date Placeholder 37">
            <a:extLst>
              <a:ext uri="{FF2B5EF4-FFF2-40B4-BE49-F238E27FC236}">
                <a16:creationId xmlns:a16="http://schemas.microsoft.com/office/drawing/2014/main" id="{EDE5DA25-6B46-B9A6-7FFC-464C5E761618}"/>
              </a:ext>
            </a:extLst>
          </p:cNvPr>
          <p:cNvSpPr>
            <a:spLocks noGrp="1"/>
          </p:cNvSpPr>
          <p:nvPr>
            <p:ph type="dt" sz="half" idx="10"/>
          </p:nvPr>
        </p:nvSpPr>
        <p:spPr/>
        <p:txBody>
          <a:bodyPr/>
          <a:lstStyle/>
          <a:p>
            <a:r>
              <a:rPr lang="en-US"/>
              <a:t>20XX</a:t>
            </a:r>
          </a:p>
        </p:txBody>
      </p:sp>
      <p:sp>
        <p:nvSpPr>
          <p:cNvPr id="39" name="Footer Placeholder 38">
            <a:extLst>
              <a:ext uri="{FF2B5EF4-FFF2-40B4-BE49-F238E27FC236}">
                <a16:creationId xmlns:a16="http://schemas.microsoft.com/office/drawing/2014/main" id="{B787A52D-676F-1CF6-882D-92C6022BCAE6}"/>
              </a:ext>
            </a:extLst>
          </p:cNvPr>
          <p:cNvSpPr>
            <a:spLocks noGrp="1"/>
          </p:cNvSpPr>
          <p:nvPr>
            <p:ph type="ftr" sz="quarter" idx="11"/>
          </p:nvPr>
        </p:nvSpPr>
        <p:spPr/>
        <p:txBody>
          <a:bodyPr/>
          <a:lstStyle/>
          <a:p>
            <a:r>
              <a:rPr lang="en-US"/>
              <a:t>Sample Footer Text</a:t>
            </a:r>
          </a:p>
        </p:txBody>
      </p:sp>
      <p:sp>
        <p:nvSpPr>
          <p:cNvPr id="40" name="Slide Number Placeholder 39">
            <a:extLst>
              <a:ext uri="{FF2B5EF4-FFF2-40B4-BE49-F238E27FC236}">
                <a16:creationId xmlns:a16="http://schemas.microsoft.com/office/drawing/2014/main" id="{EB85D4D9-091D-3BB4-EEF9-080683D48CE9}"/>
              </a:ext>
            </a:extLst>
          </p:cNvPr>
          <p:cNvSpPr>
            <a:spLocks noGrp="1"/>
          </p:cNvSpPr>
          <p:nvPr>
            <p:ph type="sldNum" sz="quarter" idx="12"/>
          </p:nvPr>
        </p:nvSpPr>
        <p:spPr/>
        <p:txBody>
          <a:bodyPr/>
          <a:lstStyle/>
          <a:p>
            <a:fld id="{CC057153-B650-4DEB-B370-79DDCFDCE934}" type="slidenum">
              <a:rPr lang="en-US" smtClean="0"/>
              <a:pPr/>
              <a:t>‹#›</a:t>
            </a:fld>
            <a:endParaRPr lang="en-US"/>
          </a:p>
        </p:txBody>
      </p:sp>
      <p:cxnSp>
        <p:nvCxnSpPr>
          <p:cNvPr id="6" name="Straight Connector 5">
            <a:extLst>
              <a:ext uri="{FF2B5EF4-FFF2-40B4-BE49-F238E27FC236}">
                <a16:creationId xmlns:a16="http://schemas.microsoft.com/office/drawing/2014/main" id="{349D3643-667E-326E-DF16-007B8A67F8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487028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12648" y="5303520"/>
            <a:ext cx="8778240" cy="548640"/>
          </a:xfrm>
        </p:spPr>
        <p:txBody>
          <a:bodyPr anchor="ctr">
            <a:noAutofit/>
          </a:bodyPr>
          <a:lstStyle>
            <a:lvl1pPr marL="0" indent="0" algn="l">
              <a:lnSpc>
                <a:spcPct val="100000"/>
              </a:lnSpc>
              <a:buNone/>
              <a:defRPr sz="2000" b="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188720"/>
            <a:ext cx="8778240" cy="3657600"/>
          </a:xfrm>
        </p:spPr>
        <p:txBody>
          <a:bodyPr anchor="ctr">
            <a:normAutofit/>
          </a:bodyPr>
          <a:lstStyle>
            <a:lvl1pPr algn="l">
              <a:lnSpc>
                <a:spcPct val="100000"/>
              </a:lnSpc>
              <a:defRPr sz="4000" b="0"/>
            </a:lvl1pPr>
          </a:lstStyle>
          <a:p>
            <a:r>
              <a:rPr lang="en-US"/>
              <a:t>Click to edit Quote</a:t>
            </a:r>
          </a:p>
        </p:txBody>
      </p:sp>
    </p:spTree>
    <p:extLst>
      <p:ext uri="{BB962C8B-B14F-4D97-AF65-F5344CB8AC3E}">
        <p14:creationId xmlns:p14="http://schemas.microsoft.com/office/powerpoint/2010/main" val="286035314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Quote 2">
    <p:bg>
      <p:bgPr>
        <a:solidFill>
          <a:schemeClr val="tx2"/>
        </a:solidFill>
        <a:effectLst/>
      </p:bgPr>
    </p:bg>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33BF9B84-1206-173F-EAC3-2F5354E4E4F6}"/>
              </a:ext>
            </a:extLst>
          </p:cNvPr>
          <p:cNvSpPr>
            <a:spLocks noGrp="1"/>
          </p:cNvSpPr>
          <p:nvPr>
            <p:ph type="dt" sz="half" idx="10"/>
          </p:nvPr>
        </p:nvSpPr>
        <p:spPr/>
        <p:txBody>
          <a:bodyPr/>
          <a:lstStyle>
            <a:lvl1pPr>
              <a:defRPr>
                <a:solidFill>
                  <a:schemeClr val="bg1">
                    <a:lumMod val="65000"/>
                    <a:lumOff val="35000"/>
                  </a:schemeClr>
                </a:solidFill>
              </a:defRPr>
            </a:lvl1pPr>
          </a:lstStyle>
          <a:p>
            <a:r>
              <a:rPr lang="en-US"/>
              <a:t>20XX</a:t>
            </a:r>
          </a:p>
        </p:txBody>
      </p:sp>
      <p:sp>
        <p:nvSpPr>
          <p:cNvPr id="8" name="Footer Placeholder 7">
            <a:extLst>
              <a:ext uri="{FF2B5EF4-FFF2-40B4-BE49-F238E27FC236}">
                <a16:creationId xmlns:a16="http://schemas.microsoft.com/office/drawing/2014/main" id="{85777012-FF09-2955-E37E-D84DE60BFFD7}"/>
              </a:ext>
            </a:extLst>
          </p:cNvPr>
          <p:cNvSpPr>
            <a:spLocks noGrp="1"/>
          </p:cNvSpPr>
          <p:nvPr>
            <p:ph type="ftr" sz="quarter" idx="11"/>
          </p:nvPr>
        </p:nvSpPr>
        <p:spPr/>
        <p:txBody>
          <a:bodyPr/>
          <a:lstStyle>
            <a:lvl1pPr>
              <a:defRPr>
                <a:solidFill>
                  <a:schemeClr val="bg1">
                    <a:lumMod val="65000"/>
                    <a:lumOff val="35000"/>
                  </a:schemeClr>
                </a:solidFill>
              </a:defRPr>
            </a:lvl1pPr>
          </a:lstStyle>
          <a:p>
            <a:r>
              <a:rPr lang="en-US"/>
              <a:t>Sample Footer Text</a:t>
            </a:r>
          </a:p>
        </p:txBody>
      </p:sp>
      <p:sp>
        <p:nvSpPr>
          <p:cNvPr id="9" name="Slide Number Placeholder 8">
            <a:extLst>
              <a:ext uri="{FF2B5EF4-FFF2-40B4-BE49-F238E27FC236}">
                <a16:creationId xmlns:a16="http://schemas.microsoft.com/office/drawing/2014/main" id="{585D0419-0817-758C-FCD5-1FD1EEE6AF2A}"/>
              </a:ext>
            </a:extLst>
          </p:cNvPr>
          <p:cNvSpPr>
            <a:spLocks noGrp="1"/>
          </p:cNvSpPr>
          <p:nvPr>
            <p:ph type="sldNum" sz="quarter" idx="12"/>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a:p>
        </p:txBody>
      </p:sp>
      <p:grpSp>
        <p:nvGrpSpPr>
          <p:cNvPr id="4" name="Group 3">
            <a:extLst>
              <a:ext uri="{FF2B5EF4-FFF2-40B4-BE49-F238E27FC236}">
                <a16:creationId xmlns:a16="http://schemas.microsoft.com/office/drawing/2014/main" id="{87B25E08-7F85-EEBE-347D-2C58E82FA31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4987925" y="49440"/>
            <a:ext cx="2216150" cy="1177924"/>
            <a:chOff x="4987925" y="2840038"/>
            <a:chExt cx="2216150" cy="1177924"/>
          </a:xfrm>
        </p:grpSpPr>
        <p:sp>
          <p:nvSpPr>
            <p:cNvPr id="5" name="Rectangle 4">
              <a:extLst>
                <a:ext uri="{FF2B5EF4-FFF2-40B4-BE49-F238E27FC236}">
                  <a16:creationId xmlns:a16="http://schemas.microsoft.com/office/drawing/2014/main" id="{4DC06BB2-68EC-DEC4-7129-2A0E48E3B5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0832F3D2-C5FA-4E83-6685-08CA600B189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0" name="Group 9">
                <a:extLst>
                  <a:ext uri="{FF2B5EF4-FFF2-40B4-BE49-F238E27FC236}">
                    <a16:creationId xmlns:a16="http://schemas.microsoft.com/office/drawing/2014/main" id="{C5890F6F-4AE1-B659-4D3E-60846190E3F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5" name="Freeform 68">
                  <a:extLst>
                    <a:ext uri="{FF2B5EF4-FFF2-40B4-BE49-F238E27FC236}">
                      <a16:creationId xmlns:a16="http://schemas.microsoft.com/office/drawing/2014/main" id="{9D8D7C35-1556-5858-4702-C7D4E838B2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9">
                  <a:extLst>
                    <a:ext uri="{FF2B5EF4-FFF2-40B4-BE49-F238E27FC236}">
                      <a16:creationId xmlns:a16="http://schemas.microsoft.com/office/drawing/2014/main" id="{C3C5FB31-6CDE-74CC-ED72-B65943E4C2E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Line 70">
                  <a:extLst>
                    <a:ext uri="{FF2B5EF4-FFF2-40B4-BE49-F238E27FC236}">
                      <a16:creationId xmlns:a16="http://schemas.microsoft.com/office/drawing/2014/main" id="{5A9A7064-4FC4-2763-1CB1-02229FDCB3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 name="Group 10">
                <a:extLst>
                  <a:ext uri="{FF2B5EF4-FFF2-40B4-BE49-F238E27FC236}">
                    <a16:creationId xmlns:a16="http://schemas.microsoft.com/office/drawing/2014/main" id="{FBE0AE6B-8730-F793-4056-EBD82EC1066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2" name="Freeform 68">
                  <a:extLst>
                    <a:ext uri="{FF2B5EF4-FFF2-40B4-BE49-F238E27FC236}">
                      <a16:creationId xmlns:a16="http://schemas.microsoft.com/office/drawing/2014/main" id="{B86231CF-4518-2AC5-1CDC-E4C62D3602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9">
                  <a:extLst>
                    <a:ext uri="{FF2B5EF4-FFF2-40B4-BE49-F238E27FC236}">
                      <a16:creationId xmlns:a16="http://schemas.microsoft.com/office/drawing/2014/main" id="{DE705837-6AFF-390C-44B1-397EBAFF33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Line 70">
                  <a:extLst>
                    <a:ext uri="{FF2B5EF4-FFF2-40B4-BE49-F238E27FC236}">
                      <a16:creationId xmlns:a16="http://schemas.microsoft.com/office/drawing/2014/main" id="{6873C17A-B4A8-79DA-398E-F218CF9D58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18" name="Straight Connector 17">
            <a:extLst>
              <a:ext uri="{FF2B5EF4-FFF2-40B4-BE49-F238E27FC236}">
                <a16:creationId xmlns:a16="http://schemas.microsoft.com/office/drawing/2014/main" id="{B48A30F9-EC2B-708F-CFF0-8A84E881A6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6000" y="4754880"/>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03520"/>
            <a:ext cx="9198864" cy="548640"/>
          </a:xfrm>
        </p:spPr>
        <p:txBody>
          <a:bodyPr anchor="ctr">
            <a:noAutofit/>
          </a:bodyPr>
          <a:lstStyle>
            <a:lvl1pPr marL="0" indent="0" algn="ctr">
              <a:lnSpc>
                <a:spcPct val="100000"/>
              </a:lnSpc>
              <a:buNone/>
              <a:defRPr sz="2000" b="0" cap="all" spc="100" baseline="0">
                <a:solidFill>
                  <a:schemeClr val="bg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algn="ctr">
              <a:lnSpc>
                <a:spcPct val="100000"/>
              </a:lnSpc>
              <a:defRPr sz="4000" b="0">
                <a:solidFill>
                  <a:schemeClr val="bg1">
                    <a:lumMod val="75000"/>
                    <a:lumOff val="25000"/>
                  </a:schemeClr>
                </a:solidFill>
              </a:defRPr>
            </a:lvl1pPr>
          </a:lstStyle>
          <a:p>
            <a:r>
              <a:rPr lang="en-US"/>
              <a:t>Click to edit Quote</a:t>
            </a:r>
          </a:p>
        </p:txBody>
      </p:sp>
    </p:spTree>
    <p:extLst>
      <p:ext uri="{BB962C8B-B14F-4D97-AF65-F5344CB8AC3E}">
        <p14:creationId xmlns:p14="http://schemas.microsoft.com/office/powerpoint/2010/main" val="188437815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Photo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878F442-2FC9-4DB8-620F-79A1D4707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12192001" cy="4986425"/>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250372" y="239487"/>
            <a:ext cx="11691255" cy="4461693"/>
          </a:xfrm>
          <a:blipFill dpi="0" rotWithShape="1">
            <a:blip r:embed="rId2">
              <a:alphaModFix amt="60000"/>
            </a:blip>
            <a:srcRect/>
            <a:stretch>
              <a:fillRect l="1" t="1" r="-8000" b="-22000"/>
            </a:stretch>
          </a:blipFill>
        </p:spPr>
        <p:txBody>
          <a:bodyPr/>
          <a:lstStyle/>
          <a:p>
            <a:r>
              <a:rPr lang="en-US"/>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5972628"/>
            <a:ext cx="10972800" cy="548640"/>
          </a:xfrm>
        </p:spPr>
        <p:txBody>
          <a:bodyPr anchor="t">
            <a:normAutofit/>
          </a:bodyPr>
          <a:lstStyle>
            <a:lvl1pPr marL="0" indent="0" algn="ctr">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5218032"/>
            <a:ext cx="10972800" cy="786384"/>
          </a:xfrm>
        </p:spPr>
        <p:txBody>
          <a:bodyPr anchor="b">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163172328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F6C1257C-9B41-78D7-C9C0-2B25AECC26D2}"/>
              </a:ext>
            </a:extLst>
          </p:cNvPr>
          <p:cNvSpPr>
            <a:spLocks noGrp="1"/>
          </p:cNvSpPr>
          <p:nvPr>
            <p:ph type="dt" sz="half" idx="10"/>
          </p:nvPr>
        </p:nvSpPr>
        <p:spPr/>
        <p:txBody>
          <a:bodyPr/>
          <a:lstStyle/>
          <a:p>
            <a:r>
              <a:rPr lang="en-US"/>
              <a:t>20XX</a:t>
            </a:r>
          </a:p>
        </p:txBody>
      </p:sp>
      <p:sp>
        <p:nvSpPr>
          <p:cNvPr id="8" name="Footer Placeholder 7">
            <a:extLst>
              <a:ext uri="{FF2B5EF4-FFF2-40B4-BE49-F238E27FC236}">
                <a16:creationId xmlns:a16="http://schemas.microsoft.com/office/drawing/2014/main" id="{560AC85C-5293-C84A-0E4C-5F5E14E2C1E2}"/>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1CEA57E-D067-1644-60AE-1AA532586395}"/>
              </a:ext>
            </a:extLst>
          </p:cNvPr>
          <p:cNvSpPr>
            <a:spLocks noGrp="1"/>
          </p:cNvSpPr>
          <p:nvPr>
            <p:ph type="sldNum" sz="quarter" idx="12"/>
          </p:nvPr>
        </p:nvSpPr>
        <p:spPr/>
        <p:txBody>
          <a:bodyPr/>
          <a:lstStyle/>
          <a:p>
            <a:fld id="{CC057153-B650-4DEB-B370-79DDCFDCE934}" type="slidenum">
              <a:rPr lang="en-US" smtClean="0"/>
              <a:pPr/>
              <a:t>‹#›</a:t>
            </a:fld>
            <a:endParaRPr lang="en-US"/>
          </a:p>
        </p:txBody>
      </p:sp>
      <p:grpSp>
        <p:nvGrpSpPr>
          <p:cNvPr id="4" name="Group 3">
            <a:extLst>
              <a:ext uri="{FF2B5EF4-FFF2-40B4-BE49-F238E27FC236}">
                <a16:creationId xmlns:a16="http://schemas.microsoft.com/office/drawing/2014/main" id="{4BC73ACC-D2E1-A902-9CFD-5514C0EB843E}"/>
              </a:ext>
            </a:extLst>
          </p:cNvPr>
          <p:cNvGrpSpPr/>
          <p:nvPr/>
        </p:nvGrpSpPr>
        <p:grpSpPr>
          <a:xfrm>
            <a:off x="10345635" y="649304"/>
            <a:ext cx="698051" cy="1372591"/>
            <a:chOff x="1079500" y="649304"/>
            <a:chExt cx="698051" cy="1372591"/>
          </a:xfrm>
        </p:grpSpPr>
        <p:sp>
          <p:nvSpPr>
            <p:cNvPr id="5" name="Oval 4">
              <a:extLst>
                <a:ext uri="{FF2B5EF4-FFF2-40B4-BE49-F238E27FC236}">
                  <a16:creationId xmlns:a16="http://schemas.microsoft.com/office/drawing/2014/main" id="{3A8F7568-F65C-1826-02F4-71D36A34505E}"/>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6" name="Group 5">
              <a:extLst>
                <a:ext uri="{FF2B5EF4-FFF2-40B4-BE49-F238E27FC236}">
                  <a16:creationId xmlns:a16="http://schemas.microsoft.com/office/drawing/2014/main" id="{CD9F4D79-EF81-3DAC-E6F0-9966B3BA8B66}"/>
                </a:ext>
              </a:extLst>
            </p:cNvPr>
            <p:cNvGrpSpPr/>
            <p:nvPr/>
          </p:nvGrpSpPr>
          <p:grpSpPr>
            <a:xfrm rot="10800000">
              <a:off x="1079500" y="952167"/>
              <a:ext cx="641184" cy="1069728"/>
              <a:chOff x="6484111" y="2967038"/>
              <a:chExt cx="641184" cy="1069728"/>
            </a:xfrm>
          </p:grpSpPr>
          <p:grpSp>
            <p:nvGrpSpPr>
              <p:cNvPr id="10" name="Group 9">
                <a:extLst>
                  <a:ext uri="{FF2B5EF4-FFF2-40B4-BE49-F238E27FC236}">
                    <a16:creationId xmlns:a16="http://schemas.microsoft.com/office/drawing/2014/main" id="{765DCA08-C13A-7307-8DFC-CBA8E4CCE422}"/>
                  </a:ext>
                </a:extLst>
              </p:cNvPr>
              <p:cNvGrpSpPr/>
              <p:nvPr/>
            </p:nvGrpSpPr>
            <p:grpSpPr>
              <a:xfrm>
                <a:off x="6808136" y="2967038"/>
                <a:ext cx="317159" cy="932400"/>
                <a:chOff x="6808136" y="2967038"/>
                <a:chExt cx="317159" cy="932400"/>
              </a:xfrm>
            </p:grpSpPr>
            <p:sp>
              <p:nvSpPr>
                <p:cNvPr id="15" name="Freeform 68">
                  <a:extLst>
                    <a:ext uri="{FF2B5EF4-FFF2-40B4-BE49-F238E27FC236}">
                      <a16:creationId xmlns:a16="http://schemas.microsoft.com/office/drawing/2014/main" id="{F27AC9C8-5613-A519-4CEB-29DEE249E3C0}"/>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9">
                  <a:extLst>
                    <a:ext uri="{FF2B5EF4-FFF2-40B4-BE49-F238E27FC236}">
                      <a16:creationId xmlns:a16="http://schemas.microsoft.com/office/drawing/2014/main" id="{87BACDFB-87E3-1AF8-DD12-17A45E4223B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Line 70">
                  <a:extLst>
                    <a:ext uri="{FF2B5EF4-FFF2-40B4-BE49-F238E27FC236}">
                      <a16:creationId xmlns:a16="http://schemas.microsoft.com/office/drawing/2014/main" id="{C2D2B8AE-E1D9-05B9-65C3-8AA338C82B2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 name="Group 10">
                <a:extLst>
                  <a:ext uri="{FF2B5EF4-FFF2-40B4-BE49-F238E27FC236}">
                    <a16:creationId xmlns:a16="http://schemas.microsoft.com/office/drawing/2014/main" id="{20221997-1E60-D165-D6DD-259C80A46B02}"/>
                  </a:ext>
                </a:extLst>
              </p:cNvPr>
              <p:cNvGrpSpPr/>
              <p:nvPr/>
            </p:nvGrpSpPr>
            <p:grpSpPr>
              <a:xfrm rot="18900000" flipH="1">
                <a:off x="6484111" y="3104366"/>
                <a:ext cx="317159" cy="932400"/>
                <a:chOff x="6808136" y="2967038"/>
                <a:chExt cx="317159" cy="932400"/>
              </a:xfrm>
            </p:grpSpPr>
            <p:sp>
              <p:nvSpPr>
                <p:cNvPr id="12" name="Freeform 68">
                  <a:extLst>
                    <a:ext uri="{FF2B5EF4-FFF2-40B4-BE49-F238E27FC236}">
                      <a16:creationId xmlns:a16="http://schemas.microsoft.com/office/drawing/2014/main" id="{FE3286D6-38FC-8B18-9012-A8EB46C5F285}"/>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9">
                  <a:extLst>
                    <a:ext uri="{FF2B5EF4-FFF2-40B4-BE49-F238E27FC236}">
                      <a16:creationId xmlns:a16="http://schemas.microsoft.com/office/drawing/2014/main" id="{3B79B884-3CA9-39CF-2020-ACD13718D1F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Line 70">
                  <a:extLst>
                    <a:ext uri="{FF2B5EF4-FFF2-40B4-BE49-F238E27FC236}">
                      <a16:creationId xmlns:a16="http://schemas.microsoft.com/office/drawing/2014/main" id="{3C4A024D-7F6B-26A2-E0CF-77BDF5DFC4BC}"/>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18" name="Straight Connector 17">
            <a:extLst>
              <a:ext uri="{FF2B5EF4-FFF2-40B4-BE49-F238E27FC236}">
                <a16:creationId xmlns:a16="http://schemas.microsoft.com/office/drawing/2014/main" id="{27DC5E14-FC0C-F458-FA29-6BC96E2CB2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475488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612648" y="5303520"/>
            <a:ext cx="8961120" cy="548640"/>
          </a:xfrm>
        </p:spPr>
        <p:txBody>
          <a:bodyPr anchor="ctr">
            <a:noAutofit/>
          </a:bodyPr>
          <a:lstStyle>
            <a:lvl1pPr marL="0" indent="0" algn="l">
              <a:lnSpc>
                <a:spcPct val="100000"/>
              </a:lnSpc>
              <a:buNone/>
              <a:defRPr sz="2000" b="0" cap="all" spc="100" baseline="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234440"/>
            <a:ext cx="8961120" cy="3169920"/>
          </a:xfrm>
        </p:spPr>
        <p:txBody>
          <a:bodyPr anchor="ctr">
            <a:normAutofit/>
          </a:bodyPr>
          <a:lstStyle>
            <a:lvl1pPr algn="l">
              <a:lnSpc>
                <a:spcPct val="100000"/>
              </a:lnSpc>
              <a:defRPr sz="4000" b="0"/>
            </a:lvl1pPr>
          </a:lstStyle>
          <a:p>
            <a:r>
              <a:rPr lang="en-US"/>
              <a:t>Click to edit Quote</a:t>
            </a:r>
          </a:p>
        </p:txBody>
      </p:sp>
    </p:spTree>
    <p:extLst>
      <p:ext uri="{BB962C8B-B14F-4D97-AF65-F5344CB8AC3E}">
        <p14:creationId xmlns:p14="http://schemas.microsoft.com/office/powerpoint/2010/main" val="332068732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2103120"/>
            <a:ext cx="5181600"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2103120"/>
            <a:ext cx="5181600"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p>
        </p:txBody>
      </p:sp>
    </p:spTree>
    <p:extLst>
      <p:ext uri="{BB962C8B-B14F-4D97-AF65-F5344CB8AC3E}">
        <p14:creationId xmlns:p14="http://schemas.microsoft.com/office/powerpoint/2010/main" val="16910771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866B88E-A044-C4DC-1BA4-55C08C26B3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Date Placeholder 5">
            <a:extLst>
              <a:ext uri="{FF2B5EF4-FFF2-40B4-BE49-F238E27FC236}">
                <a16:creationId xmlns:a16="http://schemas.microsoft.com/office/drawing/2014/main" id="{0A6A0CCB-705E-C253-8F03-FFD90DF2B23A}"/>
              </a:ext>
            </a:extLst>
          </p:cNvPr>
          <p:cNvSpPr>
            <a:spLocks noGrp="1"/>
          </p:cNvSpPr>
          <p:nvPr>
            <p:ph type="dt" sz="half" idx="15"/>
          </p:nvPr>
        </p:nvSpPr>
        <p:spPr/>
        <p:txBody>
          <a:bodyPr/>
          <a:lstStyle/>
          <a:p>
            <a:r>
              <a:rPr lang="en-US"/>
              <a:t>20XX</a:t>
            </a:r>
          </a:p>
        </p:txBody>
      </p:sp>
      <p:sp>
        <p:nvSpPr>
          <p:cNvPr id="10" name="Footer Placeholder 9">
            <a:extLst>
              <a:ext uri="{FF2B5EF4-FFF2-40B4-BE49-F238E27FC236}">
                <a16:creationId xmlns:a16="http://schemas.microsoft.com/office/drawing/2014/main" id="{9521B30A-7545-CD0D-C650-142227AAF7BF}"/>
              </a:ext>
            </a:extLst>
          </p:cNvPr>
          <p:cNvSpPr>
            <a:spLocks noGrp="1"/>
          </p:cNvSpPr>
          <p:nvPr>
            <p:ph type="ftr" sz="quarter" idx="16"/>
          </p:nvPr>
        </p:nvSpPr>
        <p:spPr/>
        <p:txBody>
          <a:bodyPr/>
          <a:lstStyle/>
          <a:p>
            <a:r>
              <a:rPr lang="en-US"/>
              <a:t>Sample Footer Text</a:t>
            </a:r>
          </a:p>
        </p:txBody>
      </p:sp>
      <p:sp>
        <p:nvSpPr>
          <p:cNvPr id="12" name="Slide Number Placeholder 11">
            <a:extLst>
              <a:ext uri="{FF2B5EF4-FFF2-40B4-BE49-F238E27FC236}">
                <a16:creationId xmlns:a16="http://schemas.microsoft.com/office/drawing/2014/main" id="{6F133E4C-C0E4-908F-E2F3-671E3A4141ED}"/>
              </a:ext>
            </a:extLst>
          </p:cNvPr>
          <p:cNvSpPr>
            <a:spLocks noGrp="1"/>
          </p:cNvSpPr>
          <p:nvPr>
            <p:ph type="sldNum" sz="quarter" idx="17"/>
          </p:nvPr>
        </p:nvSpPr>
        <p:spPr/>
        <p:txBody>
          <a:bodyPr/>
          <a:lstStyle/>
          <a:p>
            <a:fld id="{CC057153-B650-4DEB-B370-79DDCFDCE934}" type="slidenum">
              <a:rPr lang="en-US" smtClean="0"/>
              <a:pPr/>
              <a:t>‹#›</a:t>
            </a:fld>
            <a:endParaRPr lang="en-US"/>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926080"/>
            <a:ext cx="5157788" cy="3291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926080"/>
            <a:ext cx="5183188" cy="3291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2286000"/>
            <a:ext cx="5157787" cy="559834"/>
          </a:xfrm>
        </p:spPr>
        <p:txBody>
          <a:bodyPr anchor="b">
            <a:noAutofit/>
          </a:bodyPr>
          <a:lstStyle>
            <a:lvl1pPr marL="0" indent="0">
              <a:lnSpc>
                <a:spcPct val="90000"/>
              </a:lnSpc>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2286000"/>
            <a:ext cx="5183188" cy="559834"/>
          </a:xfrm>
        </p:spPr>
        <p:txBody>
          <a:bodyPr anchor="b">
            <a:noAutofit/>
          </a:bodyPr>
          <a:lstStyle>
            <a:lvl1pPr marL="0" indent="0">
              <a:lnSpc>
                <a:spcPct val="90000"/>
              </a:lnSpc>
              <a:buNone/>
              <a:defRPr sz="2000" b="0"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33856"/>
          </a:xfrm>
        </p:spPr>
        <p:txBody>
          <a:bodyPr/>
          <a:lstStyle/>
          <a:p>
            <a:r>
              <a:rPr lang="en-US"/>
              <a:t>Click to edit Master title style</a:t>
            </a:r>
          </a:p>
        </p:txBody>
      </p:sp>
    </p:spTree>
    <p:extLst>
      <p:ext uri="{BB962C8B-B14F-4D97-AF65-F5344CB8AC3E}">
        <p14:creationId xmlns:p14="http://schemas.microsoft.com/office/powerpoint/2010/main" val="23897196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F2EAD9F9-0A12-AB31-3587-C0D1DF4DEC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3152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0C7D3A48-0BDC-1551-7C27-D4E0D0023153}"/>
              </a:ext>
            </a:extLst>
          </p:cNvPr>
          <p:cNvSpPr>
            <a:spLocks noGrp="1"/>
          </p:cNvSpPr>
          <p:nvPr>
            <p:ph type="dt" sz="half" idx="10"/>
          </p:nvPr>
        </p:nvSpPr>
        <p:spPr/>
        <p:txBody>
          <a:bodyPr/>
          <a:lstStyle/>
          <a:p>
            <a:r>
              <a:rPr lang="en-US"/>
              <a:t>20XX</a:t>
            </a:r>
          </a:p>
        </p:txBody>
      </p:sp>
      <p:sp>
        <p:nvSpPr>
          <p:cNvPr id="8" name="Footer Placeholder 7">
            <a:extLst>
              <a:ext uri="{FF2B5EF4-FFF2-40B4-BE49-F238E27FC236}">
                <a16:creationId xmlns:a16="http://schemas.microsoft.com/office/drawing/2014/main" id="{BE5A6371-065A-A2ED-6A80-D16F74C096DB}"/>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9700336-1570-20F3-84A6-5FD60D83123E}"/>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215940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D1BD33CF-162C-4EE7-C7A7-70481746BE4E}"/>
              </a:ext>
            </a:extLst>
          </p:cNvPr>
          <p:cNvSpPr>
            <a:spLocks noGrp="1"/>
          </p:cNvSpPr>
          <p:nvPr>
            <p:ph type="dt" sz="half" idx="10"/>
          </p:nvPr>
        </p:nvSpPr>
        <p:spPr/>
        <p:txBody>
          <a:bodyPr/>
          <a:lstStyle/>
          <a:p>
            <a:r>
              <a:rPr lang="en-US"/>
              <a:t>20XX</a:t>
            </a:r>
          </a:p>
        </p:txBody>
      </p:sp>
      <p:sp>
        <p:nvSpPr>
          <p:cNvPr id="6" name="Footer Placeholder 5">
            <a:extLst>
              <a:ext uri="{FF2B5EF4-FFF2-40B4-BE49-F238E27FC236}">
                <a16:creationId xmlns:a16="http://schemas.microsoft.com/office/drawing/2014/main" id="{ABCABE8C-EDAC-3C86-D131-D91C7EACA4D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1F603CBA-7C20-93AF-42F2-16F2FD48867E}"/>
              </a:ext>
            </a:extLst>
          </p:cNvPr>
          <p:cNvSpPr>
            <a:spLocks noGrp="1"/>
          </p:cNvSpPr>
          <p:nvPr>
            <p:ph type="sldNum" sz="quarter" idx="12"/>
          </p:nvPr>
        </p:nvSpPr>
        <p:spPr/>
        <p:txBody>
          <a:bodyPr/>
          <a:lstStyle/>
          <a:p>
            <a:fld id="{CC057153-B650-4DEB-B370-79DDCFDCE934}" type="slidenum">
              <a:rPr lang="en-US" smtClean="0"/>
              <a:pPr/>
              <a:t>‹#›</a:t>
            </a:fld>
            <a:endParaRPr lang="en-US"/>
          </a:p>
        </p:txBody>
      </p:sp>
    </p:spTree>
    <p:extLst>
      <p:ext uri="{BB962C8B-B14F-4D97-AF65-F5344CB8AC3E}">
        <p14:creationId xmlns:p14="http://schemas.microsoft.com/office/powerpoint/2010/main" val="164551387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A9C1544C-C3DE-FEB0-1F42-810BC258D317}"/>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6A1C13AC-DECD-4472-34A9-15473A54B7C2}"/>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52772E20-C3BC-555A-1802-79F5A626B0F2}"/>
              </a:ext>
            </a:extLst>
          </p:cNvPr>
          <p:cNvSpPr>
            <a:spLocks noGrp="1"/>
          </p:cNvSpPr>
          <p:nvPr>
            <p:ph type="sldNum" sz="quarter" idx="12"/>
          </p:nvPr>
        </p:nvSpPr>
        <p:spPr/>
        <p:txBody>
          <a:bodyPr/>
          <a:lstStyle/>
          <a:p>
            <a:fld id="{CC057153-B650-4DEB-B370-79DDCFDCE934}" type="slidenum">
              <a:rPr lang="en-US" smtClean="0"/>
              <a:pPr/>
              <a:t>‹#›</a:t>
            </a:fld>
            <a:endParaRPr lang="en-US"/>
          </a:p>
        </p:txBody>
      </p:sp>
      <p:cxnSp>
        <p:nvCxnSpPr>
          <p:cNvPr id="5" name="Straight Connector 4">
            <a:extLst>
              <a:ext uri="{FF2B5EF4-FFF2-40B4-BE49-F238E27FC236}">
                <a16:creationId xmlns:a16="http://schemas.microsoft.com/office/drawing/2014/main" id="{8829B4E3-A63E-1B70-226F-7154DB050BC0}"/>
              </a:ext>
              <a:ext uri="{C183D7F6-B498-43B3-948B-1728B52AA6E4}">
                <adec:decorative xmlns:adec="http://schemas.microsoft.com/office/drawing/2017/decorative" val="0"/>
              </a:ext>
            </a:extLst>
          </p:cNvPr>
          <p:cNvCxnSpPr>
            <a:cxnSpLocks/>
          </p:cNvCxnSpPr>
          <p:nvPr/>
        </p:nvCxnSpPr>
        <p:spPr>
          <a:xfrm>
            <a:off x="4667221"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993263"/>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04604294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1470E552-C412-44E4-4F23-0816FAFC138E}"/>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8BA48D00-D1D1-1D87-BF5D-BEE2316473C3}"/>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308BF49C-FDC0-9F1E-2E75-171FACEA0D07}"/>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557784"/>
            <a:ext cx="6519080" cy="5779007"/>
          </a:xfrm>
          <a:blipFill>
            <a:blip r:embed="rId2">
              <a:alphaModFix amt="60000"/>
            </a:blip>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397934408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2"/>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A075BC2-2366-61B0-6D33-330EA75DF0F0}"/>
              </a:ext>
            </a:extLst>
          </p:cNvPr>
          <p:cNvSpPr>
            <a:spLocks noGrp="1"/>
          </p:cNvSpPr>
          <p:nvPr>
            <p:ph type="dt" sz="half" idx="14"/>
          </p:nvPr>
        </p:nvSpPr>
        <p:spPr/>
        <p:txBody>
          <a:bodyPr/>
          <a:lstStyle>
            <a:lvl1pPr>
              <a:defRPr>
                <a:solidFill>
                  <a:schemeClr val="tx1">
                    <a:lumMod val="65000"/>
                    <a:lumOff val="35000"/>
                  </a:schemeClr>
                </a:solidFill>
              </a:defRPr>
            </a:lvl1pPr>
          </a:lstStyle>
          <a:p>
            <a:r>
              <a:rPr lang="en-US"/>
              <a:t>20XX</a:t>
            </a:r>
          </a:p>
        </p:txBody>
      </p:sp>
      <p:sp>
        <p:nvSpPr>
          <p:cNvPr id="7" name="Footer Placeholder 6">
            <a:extLst>
              <a:ext uri="{FF2B5EF4-FFF2-40B4-BE49-F238E27FC236}">
                <a16:creationId xmlns:a16="http://schemas.microsoft.com/office/drawing/2014/main" id="{9497CAE9-979D-5626-7BE4-27D034EF2754}"/>
              </a:ext>
            </a:extLst>
          </p:cNvPr>
          <p:cNvSpPr>
            <a:spLocks noGrp="1"/>
          </p:cNvSpPr>
          <p:nvPr>
            <p:ph type="ftr" sz="quarter" idx="15"/>
          </p:nvPr>
        </p:nvSpPr>
        <p:spPr/>
        <p:txBody>
          <a:bodyPr/>
          <a:lstStyle>
            <a:lvl1pPr>
              <a:defRPr>
                <a:solidFill>
                  <a:schemeClr val="tx1">
                    <a:lumMod val="65000"/>
                    <a:lumOff val="35000"/>
                  </a:schemeClr>
                </a:solidFill>
              </a:defRPr>
            </a:lvl1pPr>
          </a:lstStyle>
          <a:p>
            <a:r>
              <a:rPr lang="en-US"/>
              <a:t>Sample Footer Text</a:t>
            </a:r>
          </a:p>
        </p:txBody>
      </p:sp>
      <p:sp>
        <p:nvSpPr>
          <p:cNvPr id="9" name="Slide Number Placeholder 8">
            <a:extLst>
              <a:ext uri="{FF2B5EF4-FFF2-40B4-BE49-F238E27FC236}">
                <a16:creationId xmlns:a16="http://schemas.microsoft.com/office/drawing/2014/main" id="{58E4558C-BD2F-996E-C3A8-6B48CC72E1E9}"/>
              </a:ext>
            </a:extLst>
          </p:cNvPr>
          <p:cNvSpPr>
            <a:spLocks noGrp="1"/>
          </p:cNvSpPr>
          <p:nvPr>
            <p:ph type="sldNum" sz="quarter" idx="16"/>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a:p>
        </p:txBody>
      </p:sp>
      <p:grpSp>
        <p:nvGrpSpPr>
          <p:cNvPr id="17" name="Group 16">
            <a:extLst>
              <a:ext uri="{FF2B5EF4-FFF2-40B4-BE49-F238E27FC236}">
                <a16:creationId xmlns:a16="http://schemas.microsoft.com/office/drawing/2014/main" id="{38D1B241-A1C5-B50A-03AF-D16D7E07C921}"/>
              </a:ext>
            </a:extLst>
          </p:cNvPr>
          <p:cNvGrpSpPr/>
          <p:nvPr/>
        </p:nvGrpSpPr>
        <p:grpSpPr>
          <a:xfrm>
            <a:off x="10345635" y="649304"/>
            <a:ext cx="698051" cy="1372591"/>
            <a:chOff x="1079500" y="649304"/>
            <a:chExt cx="698051" cy="1372591"/>
          </a:xfrm>
        </p:grpSpPr>
        <p:sp>
          <p:nvSpPr>
            <p:cNvPr id="4" name="Oval 3">
              <a:extLst>
                <a:ext uri="{FF2B5EF4-FFF2-40B4-BE49-F238E27FC236}">
                  <a16:creationId xmlns:a16="http://schemas.microsoft.com/office/drawing/2014/main" id="{C0430193-32D1-2094-3948-CB8A4044E473}"/>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5" name="Group 4">
              <a:extLst>
                <a:ext uri="{FF2B5EF4-FFF2-40B4-BE49-F238E27FC236}">
                  <a16:creationId xmlns:a16="http://schemas.microsoft.com/office/drawing/2014/main" id="{2BDC8FB4-E269-1757-B605-3B7CA1D31BFD}"/>
                </a:ext>
              </a:extLst>
            </p:cNvPr>
            <p:cNvGrpSpPr/>
            <p:nvPr/>
          </p:nvGrpSpPr>
          <p:grpSpPr>
            <a:xfrm rot="10800000">
              <a:off x="1079500" y="952167"/>
              <a:ext cx="641184" cy="1069728"/>
              <a:chOff x="6484111" y="2967038"/>
              <a:chExt cx="641184" cy="1069728"/>
            </a:xfrm>
          </p:grpSpPr>
          <p:grpSp>
            <p:nvGrpSpPr>
              <p:cNvPr id="6" name="Group 5">
                <a:extLst>
                  <a:ext uri="{FF2B5EF4-FFF2-40B4-BE49-F238E27FC236}">
                    <a16:creationId xmlns:a16="http://schemas.microsoft.com/office/drawing/2014/main" id="{2BE6CDB3-6726-9490-DEFE-33AADCF70635}"/>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8337956-08FC-C308-3EE6-4F7DF7EE524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3561E4FD-2BE7-0830-421A-88B523F36A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3A98ECA2-F73C-C349-4C85-034EBD520BBE}"/>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1BAE2C74-92F3-9DF1-0D28-8DA40DC6F702}"/>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7FC40551-D184-C866-BC03-18A5875790C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728A4A07-2267-BCEE-D29A-1AC7DB34791A}"/>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CF1D3057-1CB5-2D6F-F329-7B377DA203C9}"/>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18" name="Straight Connector 17">
            <a:extLst>
              <a:ext uri="{FF2B5EF4-FFF2-40B4-BE49-F238E27FC236}">
                <a16:creationId xmlns:a16="http://schemas.microsoft.com/office/drawing/2014/main" id="{5568EC06-0A8D-764E-AB11-B5EF28F70102}"/>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328198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775" y="3594099"/>
            <a:ext cx="10890374" cy="2743200"/>
          </a:xfrm>
        </p:spPr>
        <p:txBody>
          <a:bodyPr>
            <a:normAutofit/>
          </a:bodyPr>
          <a:lstStyle>
            <a:lvl1pPr marL="0" indent="0">
              <a:buNone/>
              <a:defRPr sz="1800">
                <a:solidFill>
                  <a:schemeClr val="tx1">
                    <a:lumMod val="65000"/>
                    <a:lumOff val="35000"/>
                  </a:schemeClr>
                </a:solidFill>
              </a:defRPr>
            </a:lvl1pPr>
            <a:lvl2pPr marL="228600" indent="0">
              <a:buNone/>
              <a:defRPr sz="1800">
                <a:solidFill>
                  <a:schemeClr val="tx1">
                    <a:lumMod val="65000"/>
                    <a:lumOff val="35000"/>
                  </a:schemeClr>
                </a:solidFill>
              </a:defRPr>
            </a:lvl2pPr>
            <a:lvl3pPr marL="457200" indent="0">
              <a:buNone/>
              <a:defRPr sz="1800">
                <a:solidFill>
                  <a:schemeClr val="tx1">
                    <a:lumMod val="65000"/>
                    <a:lumOff val="35000"/>
                  </a:schemeClr>
                </a:solidFill>
              </a:defRPr>
            </a:lvl3pPr>
            <a:lvl4pPr marL="685800" indent="0">
              <a:buNone/>
              <a:defRPr sz="1800">
                <a:solidFill>
                  <a:schemeClr val="tx1">
                    <a:lumMod val="65000"/>
                    <a:lumOff val="35000"/>
                  </a:schemeClr>
                </a:solidFill>
              </a:defRPr>
            </a:lvl4pPr>
            <a:lvl5pPr marL="914400" indent="0">
              <a:buNone/>
              <a:defRPr sz="1800">
                <a:solidFill>
                  <a:schemeClr val="tx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847088"/>
            <a:ext cx="7342307" cy="1133856"/>
          </a:xfrm>
        </p:spPr>
        <p:txBody>
          <a:bodyPr anchor="b">
            <a:noAutofit/>
          </a:bodyPr>
          <a:lstStyle>
            <a:lvl1pPr>
              <a:defRPr sz="4000">
                <a:solidFill>
                  <a:schemeClr val="tx1">
                    <a:lumMod val="75000"/>
                    <a:lumOff val="25000"/>
                  </a:schemeClr>
                </a:solidFill>
              </a:defRPr>
            </a:lvl1pPr>
          </a:lstStyle>
          <a:p>
            <a:r>
              <a:rPr lang="en-US"/>
              <a:t>Click to edit Master title style</a:t>
            </a:r>
          </a:p>
        </p:txBody>
      </p:sp>
    </p:spTree>
    <p:extLst>
      <p:ext uri="{BB962C8B-B14F-4D97-AF65-F5344CB8AC3E}">
        <p14:creationId xmlns:p14="http://schemas.microsoft.com/office/powerpoint/2010/main" val="4131150589"/>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onclusion 2">
    <p:bg>
      <p:bgRef idx="1001">
        <a:schemeClr val="bg2"/>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9A41DF4-6E58-44F6-EC8C-D43561BDE708}"/>
              </a:ext>
            </a:extLst>
          </p:cNvPr>
          <p:cNvSpPr>
            <a:spLocks noGrp="1"/>
          </p:cNvSpPr>
          <p:nvPr>
            <p:ph type="dt" sz="half" idx="15"/>
          </p:nvPr>
        </p:nvSpPr>
        <p:spPr/>
        <p:txBody>
          <a:bodyPr/>
          <a:lstStyle>
            <a:lvl1pPr>
              <a:defRPr>
                <a:solidFill>
                  <a:schemeClr val="tx1">
                    <a:lumMod val="65000"/>
                    <a:lumOff val="35000"/>
                  </a:schemeClr>
                </a:solidFill>
              </a:defRPr>
            </a:lvl1pPr>
          </a:lstStyle>
          <a:p>
            <a:r>
              <a:rPr lang="en-US"/>
              <a:t>20XX</a:t>
            </a:r>
          </a:p>
        </p:txBody>
      </p:sp>
      <p:sp>
        <p:nvSpPr>
          <p:cNvPr id="8" name="Footer Placeholder 7">
            <a:extLst>
              <a:ext uri="{FF2B5EF4-FFF2-40B4-BE49-F238E27FC236}">
                <a16:creationId xmlns:a16="http://schemas.microsoft.com/office/drawing/2014/main" id="{C46CE9A2-F361-F415-F937-0301DA22842E}"/>
              </a:ext>
            </a:extLst>
          </p:cNvPr>
          <p:cNvSpPr>
            <a:spLocks noGrp="1"/>
          </p:cNvSpPr>
          <p:nvPr>
            <p:ph type="ftr" sz="quarter" idx="16"/>
          </p:nvPr>
        </p:nvSpPr>
        <p:spPr/>
        <p:txBody>
          <a:bodyPr/>
          <a:lstStyle>
            <a:lvl1pPr>
              <a:defRPr>
                <a:solidFill>
                  <a:schemeClr val="tx1">
                    <a:lumMod val="65000"/>
                    <a:lumOff val="35000"/>
                  </a:schemeClr>
                </a:solidFill>
              </a:defRPr>
            </a:lvl1pPr>
          </a:lstStyle>
          <a:p>
            <a:r>
              <a:rPr lang="en-US"/>
              <a:t>Sample Footer Text</a:t>
            </a:r>
          </a:p>
        </p:txBody>
      </p:sp>
      <p:sp>
        <p:nvSpPr>
          <p:cNvPr id="9" name="Slide Number Placeholder 8">
            <a:extLst>
              <a:ext uri="{FF2B5EF4-FFF2-40B4-BE49-F238E27FC236}">
                <a16:creationId xmlns:a16="http://schemas.microsoft.com/office/drawing/2014/main" id="{424C1775-96D4-1CCB-4D04-35BDF94DC10D}"/>
              </a:ext>
            </a:extLst>
          </p:cNvPr>
          <p:cNvSpPr>
            <a:spLocks noGrp="1"/>
          </p:cNvSpPr>
          <p:nvPr>
            <p:ph type="sldNum" sz="quarter" idx="17"/>
          </p:nvPr>
        </p:nvSpPr>
        <p:spPr/>
        <p:txBody>
          <a:bodyPr/>
          <a:lstStyle>
            <a:lvl1pPr>
              <a:defRPr>
                <a:solidFill>
                  <a:schemeClr val="tx1">
                    <a:lumMod val="65000"/>
                    <a:lumOff val="35000"/>
                  </a:schemeClr>
                </a:solidFill>
              </a:defRPr>
            </a:lvl1pPr>
          </a:lstStyle>
          <a:p>
            <a:fld id="{CC057153-B650-4DEB-B370-79DDCFDCE934}" type="slidenum">
              <a:rPr lang="en-US" smtClean="0"/>
              <a:pPr/>
              <a:t>‹#›</a:t>
            </a:fld>
            <a:endParaRPr lang="en-US"/>
          </a:p>
        </p:txBody>
      </p:sp>
      <p:grpSp>
        <p:nvGrpSpPr>
          <p:cNvPr id="4" name="Group 3">
            <a:extLst>
              <a:ext uri="{FF2B5EF4-FFF2-40B4-BE49-F238E27FC236}">
                <a16:creationId xmlns:a16="http://schemas.microsoft.com/office/drawing/2014/main" id="{DD5BD45A-50CD-EF82-D09C-4545FF3A69AC}"/>
              </a:ext>
            </a:extLst>
          </p:cNvPr>
          <p:cNvGrpSpPr/>
          <p:nvPr/>
        </p:nvGrpSpPr>
        <p:grpSpPr>
          <a:xfrm>
            <a:off x="9740417" y="457964"/>
            <a:ext cx="2227875" cy="5970551"/>
            <a:chOff x="9740417" y="457964"/>
            <a:chExt cx="2227875" cy="5970551"/>
          </a:xfrm>
        </p:grpSpPr>
        <p:grpSp>
          <p:nvGrpSpPr>
            <p:cNvPr id="5" name="Group 4">
              <a:extLst>
                <a:ext uri="{FF2B5EF4-FFF2-40B4-BE49-F238E27FC236}">
                  <a16:creationId xmlns:a16="http://schemas.microsoft.com/office/drawing/2014/main" id="{9E210995-0426-D17D-BBDC-C0534A40E8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24" name="Group 23">
                <a:extLst>
                  <a:ext uri="{FF2B5EF4-FFF2-40B4-BE49-F238E27FC236}">
                    <a16:creationId xmlns:a16="http://schemas.microsoft.com/office/drawing/2014/main" id="{C8FAFEE9-BD97-8D0C-6317-E67936D6009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C5F2E2EE-3350-F0F4-DD4D-1D4D46ECBDE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DA4F058E-349B-1A3F-9D6E-FB583F6B39E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18F73D4-2E66-E080-333B-1D89AC5F0F5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413F058A-9BA7-8BC7-7394-C215EB8DFD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0">
                    <a:extLst>
                      <a:ext uri="{FF2B5EF4-FFF2-40B4-BE49-F238E27FC236}">
                        <a16:creationId xmlns:a16="http://schemas.microsoft.com/office/drawing/2014/main" id="{777A274A-0C0C-5EF2-7606-72F89CE93CB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0B4D2FDC-8701-ED17-A75D-9C27E9A3F43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57">
                    <a:extLst>
                      <a:ext uri="{FF2B5EF4-FFF2-40B4-BE49-F238E27FC236}">
                        <a16:creationId xmlns:a16="http://schemas.microsoft.com/office/drawing/2014/main" id="{5551714A-8D8A-B34B-5A80-E5D27EA368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3" name="Freeform: Shape 58">
                    <a:extLst>
                      <a:ext uri="{FF2B5EF4-FFF2-40B4-BE49-F238E27FC236}">
                        <a16:creationId xmlns:a16="http://schemas.microsoft.com/office/drawing/2014/main" id="{869FCC5F-8CA3-16C6-0392-F3E75D87BA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5" name="Group 24">
                <a:extLst>
                  <a:ext uri="{FF2B5EF4-FFF2-40B4-BE49-F238E27FC236}">
                    <a16:creationId xmlns:a16="http://schemas.microsoft.com/office/drawing/2014/main" id="{24C30149-E004-25CF-5089-4B3E78309B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76CE1B15-48DE-EA19-66AE-E082767A61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7FF05A74-6722-6ACB-9705-9D08F1E133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9">
                    <a:extLst>
                      <a:ext uri="{FF2B5EF4-FFF2-40B4-BE49-F238E27FC236}">
                        <a16:creationId xmlns:a16="http://schemas.microsoft.com/office/drawing/2014/main" id="{556FA397-6407-CD99-0216-DCE4A86B84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Line 70">
                  <a:extLst>
                    <a:ext uri="{FF2B5EF4-FFF2-40B4-BE49-F238E27FC236}">
                      <a16:creationId xmlns:a16="http://schemas.microsoft.com/office/drawing/2014/main" id="{BD07E6BA-830D-81DE-99D0-C1ED17EEB0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 name="Group 5">
              <a:extLst>
                <a:ext uri="{FF2B5EF4-FFF2-40B4-BE49-F238E27FC236}">
                  <a16:creationId xmlns:a16="http://schemas.microsoft.com/office/drawing/2014/main" id="{F7E3CAB0-7B50-4135-76DB-659F3FADB11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0" name="Group 9">
                <a:extLst>
                  <a:ext uri="{FF2B5EF4-FFF2-40B4-BE49-F238E27FC236}">
                    <a16:creationId xmlns:a16="http://schemas.microsoft.com/office/drawing/2014/main" id="{6C50E408-CA22-2DA8-3E63-D8CD5D9E43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 name="Group 15">
                  <a:extLst>
                    <a:ext uri="{FF2B5EF4-FFF2-40B4-BE49-F238E27FC236}">
                      <a16:creationId xmlns:a16="http://schemas.microsoft.com/office/drawing/2014/main" id="{B341EAAC-2CAB-1D4C-3C41-E728AE45C2E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0" name="Straight Connector 19">
                    <a:extLst>
                      <a:ext uri="{FF2B5EF4-FFF2-40B4-BE49-F238E27FC236}">
                        <a16:creationId xmlns:a16="http://schemas.microsoft.com/office/drawing/2014/main" id="{FCBEDD1E-4A53-5D13-92E8-44ED005DDEE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C386BC2-461B-52B5-FA52-3F98E28F9A9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2" name="Rectangle 30">
                    <a:extLst>
                      <a:ext uri="{FF2B5EF4-FFF2-40B4-BE49-F238E27FC236}">
                        <a16:creationId xmlns:a16="http://schemas.microsoft.com/office/drawing/2014/main" id="{D71D489E-31F4-01B1-137F-1E2BAE84DE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30">
                    <a:extLst>
                      <a:ext uri="{FF2B5EF4-FFF2-40B4-BE49-F238E27FC236}">
                        <a16:creationId xmlns:a16="http://schemas.microsoft.com/office/drawing/2014/main" id="{AF8D8D96-D26C-A0E9-44AC-210C1D33421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262D79E6-1E5E-9367-2F80-31091FD0972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8" name="Freeform: Shape 141">
                    <a:extLst>
                      <a:ext uri="{FF2B5EF4-FFF2-40B4-BE49-F238E27FC236}">
                        <a16:creationId xmlns:a16="http://schemas.microsoft.com/office/drawing/2014/main" id="{0741A1C4-4A3C-1C09-7B63-2F5A93C401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9" name="Freeform: Shape 142">
                    <a:extLst>
                      <a:ext uri="{FF2B5EF4-FFF2-40B4-BE49-F238E27FC236}">
                        <a16:creationId xmlns:a16="http://schemas.microsoft.com/office/drawing/2014/main" id="{331A7A60-9E24-7D8B-B8D3-901790A313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1" name="Group 10">
                <a:extLst>
                  <a:ext uri="{FF2B5EF4-FFF2-40B4-BE49-F238E27FC236}">
                    <a16:creationId xmlns:a16="http://schemas.microsoft.com/office/drawing/2014/main" id="{216486E5-7377-F1D3-FB49-0A8FC774CC2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2" name="Group 11">
                  <a:extLst>
                    <a:ext uri="{FF2B5EF4-FFF2-40B4-BE49-F238E27FC236}">
                      <a16:creationId xmlns:a16="http://schemas.microsoft.com/office/drawing/2014/main" id="{0C9ED1C9-C369-ABE9-0C4B-2B5DF468BB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4" name="Freeform 68">
                    <a:extLst>
                      <a:ext uri="{FF2B5EF4-FFF2-40B4-BE49-F238E27FC236}">
                        <a16:creationId xmlns:a16="http://schemas.microsoft.com/office/drawing/2014/main" id="{5D067329-4811-1CE5-0FA5-1CAE03475C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10E0DE4F-622E-EDCA-0C8D-59B0B3698F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3" name="Line 70">
                  <a:extLst>
                    <a:ext uri="{FF2B5EF4-FFF2-40B4-BE49-F238E27FC236}">
                      <a16:creationId xmlns:a16="http://schemas.microsoft.com/office/drawing/2014/main" id="{9E4E2F3A-25E4-40F2-7815-59507A3F00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1800">
                <a:solidFill>
                  <a:schemeClr val="tx1">
                    <a:lumMod val="65000"/>
                    <a:lumOff val="35000"/>
                  </a:schemeClr>
                </a:solidFill>
              </a:defRPr>
            </a:lvl1pPr>
            <a:lvl2pPr marL="228600" indent="0">
              <a:buNone/>
              <a:defRPr sz="1800">
                <a:solidFill>
                  <a:schemeClr val="tx1">
                    <a:lumMod val="65000"/>
                    <a:lumOff val="35000"/>
                  </a:schemeClr>
                </a:solidFill>
              </a:defRPr>
            </a:lvl2pPr>
            <a:lvl3pPr marL="457200" indent="0">
              <a:buNone/>
              <a:defRPr sz="1800">
                <a:solidFill>
                  <a:schemeClr val="tx1">
                    <a:lumMod val="65000"/>
                    <a:lumOff val="35000"/>
                  </a:schemeClr>
                </a:solidFill>
              </a:defRPr>
            </a:lvl3pPr>
            <a:lvl4pPr marL="685800" indent="0">
              <a:buNone/>
              <a:defRPr sz="1800">
                <a:solidFill>
                  <a:schemeClr val="tx1">
                    <a:lumMod val="65000"/>
                    <a:lumOff val="35000"/>
                  </a:schemeClr>
                </a:solidFill>
              </a:defRPr>
            </a:lvl4pPr>
            <a:lvl5pPr marL="914400" indent="0">
              <a:buNone/>
              <a:defRPr sz="1800">
                <a:solidFill>
                  <a:schemeClr val="tx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4000">
                <a:solidFill>
                  <a:schemeClr val="tx1">
                    <a:lumMod val="75000"/>
                    <a:lumOff val="25000"/>
                  </a:schemeClr>
                </a:solidFill>
              </a:defRPr>
            </a:lvl1pPr>
          </a:lstStyle>
          <a:p>
            <a:r>
              <a:rPr lang="en-US"/>
              <a:t>Click to edit Master title style</a:t>
            </a:r>
          </a:p>
        </p:txBody>
      </p:sp>
    </p:spTree>
    <p:extLst>
      <p:ext uri="{BB962C8B-B14F-4D97-AF65-F5344CB8AC3E}">
        <p14:creationId xmlns:p14="http://schemas.microsoft.com/office/powerpoint/2010/main" val="280227006"/>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Vertical layout with graphic">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1E946DF7-10C4-0BBA-EB2E-955736EC343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4" name="Group 3">
              <a:extLst>
                <a:ext uri="{FF2B5EF4-FFF2-40B4-BE49-F238E27FC236}">
                  <a16:creationId xmlns:a16="http://schemas.microsoft.com/office/drawing/2014/main" id="{96650848-7A6C-21DB-6BAE-4516E6E51F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166" name="Freeform 68">
                <a:extLst>
                  <a:ext uri="{FF2B5EF4-FFF2-40B4-BE49-F238E27FC236}">
                    <a16:creationId xmlns:a16="http://schemas.microsoft.com/office/drawing/2014/main" id="{DCF561B2-851F-5E35-8D9F-D9587A067D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7" name="Freeform 69">
                <a:extLst>
                  <a:ext uri="{FF2B5EF4-FFF2-40B4-BE49-F238E27FC236}">
                    <a16:creationId xmlns:a16="http://schemas.microsoft.com/office/drawing/2014/main" id="{C849E763-E757-E9D6-A937-030A9A8A4F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8" name="Line 70">
                <a:extLst>
                  <a:ext uri="{FF2B5EF4-FFF2-40B4-BE49-F238E27FC236}">
                    <a16:creationId xmlns:a16="http://schemas.microsoft.com/office/drawing/2014/main" id="{E6B475E7-3F49-5B4E-441D-BFB9786E65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 name="Group 4">
              <a:extLst>
                <a:ext uri="{FF2B5EF4-FFF2-40B4-BE49-F238E27FC236}">
                  <a16:creationId xmlns:a16="http://schemas.microsoft.com/office/drawing/2014/main" id="{CBAE7E0C-06C9-5A12-F641-B9659C3347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128" name="Oval 127">
                <a:extLst>
                  <a:ext uri="{FF2B5EF4-FFF2-40B4-BE49-F238E27FC236}">
                    <a16:creationId xmlns:a16="http://schemas.microsoft.com/office/drawing/2014/main" id="{106611B4-C9C5-B9EB-D2E4-A786180407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nvGrpSpPr>
              <p:cNvPr id="129" name="Group 128">
                <a:extLst>
                  <a:ext uri="{FF2B5EF4-FFF2-40B4-BE49-F238E27FC236}">
                    <a16:creationId xmlns:a16="http://schemas.microsoft.com/office/drawing/2014/main" id="{5B0A8C44-9DE9-9FF5-9422-459D794255E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44" name="Freeform 64">
                  <a:extLst>
                    <a:ext uri="{FF2B5EF4-FFF2-40B4-BE49-F238E27FC236}">
                      <a16:creationId xmlns:a16="http://schemas.microsoft.com/office/drawing/2014/main" id="{802B3E02-35F5-D486-B900-46666AE6CF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5" name="Freeform 81">
                  <a:extLst>
                    <a:ext uri="{FF2B5EF4-FFF2-40B4-BE49-F238E27FC236}">
                      <a16:creationId xmlns:a16="http://schemas.microsoft.com/office/drawing/2014/main" id="{A0FE175D-173E-81F0-CC24-96E27F1D8B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6" name="Freeform 61">
                  <a:extLst>
                    <a:ext uri="{FF2B5EF4-FFF2-40B4-BE49-F238E27FC236}">
                      <a16:creationId xmlns:a16="http://schemas.microsoft.com/office/drawing/2014/main" id="{34F66AAF-A45F-1A0F-2555-176A1B7938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7" name="Freeform 78">
                  <a:extLst>
                    <a:ext uri="{FF2B5EF4-FFF2-40B4-BE49-F238E27FC236}">
                      <a16:creationId xmlns:a16="http://schemas.microsoft.com/office/drawing/2014/main" id="{888FD7CB-E8B6-CDCC-A765-51384168C0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8" name="Freeform 84">
                  <a:extLst>
                    <a:ext uri="{FF2B5EF4-FFF2-40B4-BE49-F238E27FC236}">
                      <a16:creationId xmlns:a16="http://schemas.microsoft.com/office/drawing/2014/main" id="{22D9D5B7-67CD-DAEF-F169-F9927D060C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9" name="Freeform 87">
                  <a:extLst>
                    <a:ext uri="{FF2B5EF4-FFF2-40B4-BE49-F238E27FC236}">
                      <a16:creationId xmlns:a16="http://schemas.microsoft.com/office/drawing/2014/main" id="{635D2023-BB18-34DE-9533-3BCD2D66F9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0" name="Freeform 60">
                  <a:extLst>
                    <a:ext uri="{FF2B5EF4-FFF2-40B4-BE49-F238E27FC236}">
                      <a16:creationId xmlns:a16="http://schemas.microsoft.com/office/drawing/2014/main" id="{659415BE-DC13-49A7-0C33-5EFE279226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1" name="Freeform 59">
                  <a:extLst>
                    <a:ext uri="{FF2B5EF4-FFF2-40B4-BE49-F238E27FC236}">
                      <a16:creationId xmlns:a16="http://schemas.microsoft.com/office/drawing/2014/main" id="{CC801494-07A4-F520-018B-68D2196D2A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62">
                  <a:extLst>
                    <a:ext uri="{FF2B5EF4-FFF2-40B4-BE49-F238E27FC236}">
                      <a16:creationId xmlns:a16="http://schemas.microsoft.com/office/drawing/2014/main" id="{E686085F-EAC6-B895-6207-458362D1B64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3" name="Freeform 65">
                  <a:extLst>
                    <a:ext uri="{FF2B5EF4-FFF2-40B4-BE49-F238E27FC236}">
                      <a16:creationId xmlns:a16="http://schemas.microsoft.com/office/drawing/2014/main" id="{DAB00EC1-8D08-BA6A-CDFE-4C62A187B1C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79">
                  <a:extLst>
                    <a:ext uri="{FF2B5EF4-FFF2-40B4-BE49-F238E27FC236}">
                      <a16:creationId xmlns:a16="http://schemas.microsoft.com/office/drawing/2014/main" id="{59FA4147-888A-1DF5-8C4D-5826AB12A88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5" name="Freeform 82">
                  <a:extLst>
                    <a:ext uri="{FF2B5EF4-FFF2-40B4-BE49-F238E27FC236}">
                      <a16:creationId xmlns:a16="http://schemas.microsoft.com/office/drawing/2014/main" id="{4C86CC1B-2F58-1C71-F3ED-92D58E16B4F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85">
                  <a:extLst>
                    <a:ext uri="{FF2B5EF4-FFF2-40B4-BE49-F238E27FC236}">
                      <a16:creationId xmlns:a16="http://schemas.microsoft.com/office/drawing/2014/main" id="{2994FA47-E79D-6287-A237-43A2FA4FFB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7" name="Freeform 88">
                  <a:extLst>
                    <a:ext uri="{FF2B5EF4-FFF2-40B4-BE49-F238E27FC236}">
                      <a16:creationId xmlns:a16="http://schemas.microsoft.com/office/drawing/2014/main" id="{AB058826-014A-49AD-8409-1561149690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58" name="Group 157">
                  <a:extLst>
                    <a:ext uri="{FF2B5EF4-FFF2-40B4-BE49-F238E27FC236}">
                      <a16:creationId xmlns:a16="http://schemas.microsoft.com/office/drawing/2014/main" id="{08112C56-452F-ABF6-3C71-80EB07646D7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59" name="Line 63">
                    <a:extLst>
                      <a:ext uri="{FF2B5EF4-FFF2-40B4-BE49-F238E27FC236}">
                        <a16:creationId xmlns:a16="http://schemas.microsoft.com/office/drawing/2014/main" id="{03C71145-D2E8-489B-88F9-F9826023B8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0" name="Line 66">
                    <a:extLst>
                      <a:ext uri="{FF2B5EF4-FFF2-40B4-BE49-F238E27FC236}">
                        <a16:creationId xmlns:a16="http://schemas.microsoft.com/office/drawing/2014/main" id="{A2BA5FB6-9059-DF6F-1EB1-F80CF772AB3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1" name="Line 67">
                    <a:extLst>
                      <a:ext uri="{FF2B5EF4-FFF2-40B4-BE49-F238E27FC236}">
                        <a16:creationId xmlns:a16="http://schemas.microsoft.com/office/drawing/2014/main" id="{2A893CE1-8DC4-0808-9F33-FED7630964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2" name="Line 80">
                    <a:extLst>
                      <a:ext uri="{FF2B5EF4-FFF2-40B4-BE49-F238E27FC236}">
                        <a16:creationId xmlns:a16="http://schemas.microsoft.com/office/drawing/2014/main" id="{9672C220-76B2-6201-EEE5-8CCF7167CB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3" name="Line 83">
                    <a:extLst>
                      <a:ext uri="{FF2B5EF4-FFF2-40B4-BE49-F238E27FC236}">
                        <a16:creationId xmlns:a16="http://schemas.microsoft.com/office/drawing/2014/main" id="{5C1A72CD-7D7C-42E3-BFFA-C472421EAF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4" name="Line 86">
                    <a:extLst>
                      <a:ext uri="{FF2B5EF4-FFF2-40B4-BE49-F238E27FC236}">
                        <a16:creationId xmlns:a16="http://schemas.microsoft.com/office/drawing/2014/main" id="{BFB972A4-6E25-6FC4-1717-0B081F4B810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5" name="Line 89">
                    <a:extLst>
                      <a:ext uri="{FF2B5EF4-FFF2-40B4-BE49-F238E27FC236}">
                        <a16:creationId xmlns:a16="http://schemas.microsoft.com/office/drawing/2014/main" id="{2FA89047-354E-3D71-A179-6C490AE361D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30" name="Group 129">
                <a:extLst>
                  <a:ext uri="{FF2B5EF4-FFF2-40B4-BE49-F238E27FC236}">
                    <a16:creationId xmlns:a16="http://schemas.microsoft.com/office/drawing/2014/main" id="{78CFC643-3123-EB74-EA21-D2F9C493D46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36" name="Group 135">
                  <a:extLst>
                    <a:ext uri="{FF2B5EF4-FFF2-40B4-BE49-F238E27FC236}">
                      <a16:creationId xmlns:a16="http://schemas.microsoft.com/office/drawing/2014/main" id="{5DEB7895-FB98-5D68-2C79-31CC7F227B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0" name="Straight Connector 139">
                    <a:extLst>
                      <a:ext uri="{FF2B5EF4-FFF2-40B4-BE49-F238E27FC236}">
                        <a16:creationId xmlns:a16="http://schemas.microsoft.com/office/drawing/2014/main" id="{7542BE6F-AD2C-F040-D0A7-C5758BBFEC6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82496DAA-F89B-A56B-5FEC-BFC29FD6A00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2" name="Rectangle 30">
                    <a:extLst>
                      <a:ext uri="{FF2B5EF4-FFF2-40B4-BE49-F238E27FC236}">
                        <a16:creationId xmlns:a16="http://schemas.microsoft.com/office/drawing/2014/main" id="{0A0A246A-6BE3-423B-31C8-7B51E5835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30">
                    <a:extLst>
                      <a:ext uri="{FF2B5EF4-FFF2-40B4-BE49-F238E27FC236}">
                        <a16:creationId xmlns:a16="http://schemas.microsoft.com/office/drawing/2014/main" id="{E681F45F-69BC-8729-80D4-3CEC4995E7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7" name="Group 136">
                  <a:extLst>
                    <a:ext uri="{FF2B5EF4-FFF2-40B4-BE49-F238E27FC236}">
                      <a16:creationId xmlns:a16="http://schemas.microsoft.com/office/drawing/2014/main" id="{47178EE2-B7F0-30B5-0B41-2C9210C6E5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38" name="Freeform: Shape 57">
                    <a:extLst>
                      <a:ext uri="{FF2B5EF4-FFF2-40B4-BE49-F238E27FC236}">
                        <a16:creationId xmlns:a16="http://schemas.microsoft.com/office/drawing/2014/main" id="{ADAA86A1-574E-8E2A-8540-099473576A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39" name="Freeform: Shape 58">
                    <a:extLst>
                      <a:ext uri="{FF2B5EF4-FFF2-40B4-BE49-F238E27FC236}">
                        <a16:creationId xmlns:a16="http://schemas.microsoft.com/office/drawing/2014/main" id="{BCCDC65B-F799-76F0-2BAB-6ADBB06C7A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31" name="Group 130">
                <a:extLst>
                  <a:ext uri="{FF2B5EF4-FFF2-40B4-BE49-F238E27FC236}">
                    <a16:creationId xmlns:a16="http://schemas.microsoft.com/office/drawing/2014/main" id="{76A21C52-0DA8-856D-5692-39A23C0E152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32" name="Group 131">
                  <a:extLst>
                    <a:ext uri="{FF2B5EF4-FFF2-40B4-BE49-F238E27FC236}">
                      <a16:creationId xmlns:a16="http://schemas.microsoft.com/office/drawing/2014/main" id="{3D32FAD6-3813-F251-ABFD-93D8751FB33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4" name="Freeform 68">
                    <a:extLst>
                      <a:ext uri="{FF2B5EF4-FFF2-40B4-BE49-F238E27FC236}">
                        <a16:creationId xmlns:a16="http://schemas.microsoft.com/office/drawing/2014/main" id="{FA00EEC5-0A5F-E731-6A0C-FAF08B222F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5" name="Freeform 69">
                    <a:extLst>
                      <a:ext uri="{FF2B5EF4-FFF2-40B4-BE49-F238E27FC236}">
                        <a16:creationId xmlns:a16="http://schemas.microsoft.com/office/drawing/2014/main" id="{89C49BA9-5C77-1162-9471-2D104104CA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33" name="Line 70">
                  <a:extLst>
                    <a:ext uri="{FF2B5EF4-FFF2-40B4-BE49-F238E27FC236}">
                      <a16:creationId xmlns:a16="http://schemas.microsoft.com/office/drawing/2014/main" id="{6A2FF4B0-2ED3-E23D-7E5F-F8022D1C13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6" name="Group 5">
              <a:extLst>
                <a:ext uri="{FF2B5EF4-FFF2-40B4-BE49-F238E27FC236}">
                  <a16:creationId xmlns:a16="http://schemas.microsoft.com/office/drawing/2014/main" id="{2B73B0F4-CE7B-C11C-8311-C827DFCA73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7" name="Oval 6">
                <a:extLst>
                  <a:ext uri="{FF2B5EF4-FFF2-40B4-BE49-F238E27FC236}">
                    <a16:creationId xmlns:a16="http://schemas.microsoft.com/office/drawing/2014/main" id="{C1BF5B87-7A83-6A6E-47B2-7436F675B5E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nvGrpSpPr>
              <p:cNvPr id="91" name="Group 90">
                <a:extLst>
                  <a:ext uri="{FF2B5EF4-FFF2-40B4-BE49-F238E27FC236}">
                    <a16:creationId xmlns:a16="http://schemas.microsoft.com/office/drawing/2014/main" id="{87178A77-6A96-EEC0-0A45-53BDD646D1E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06" name="Freeform 64">
                  <a:extLst>
                    <a:ext uri="{FF2B5EF4-FFF2-40B4-BE49-F238E27FC236}">
                      <a16:creationId xmlns:a16="http://schemas.microsoft.com/office/drawing/2014/main" id="{C35CF469-BCDB-1ECB-D848-2A118B9269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81">
                  <a:extLst>
                    <a:ext uri="{FF2B5EF4-FFF2-40B4-BE49-F238E27FC236}">
                      <a16:creationId xmlns:a16="http://schemas.microsoft.com/office/drawing/2014/main" id="{269DBB87-6E3B-69A6-88B7-49DE248A25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61">
                  <a:extLst>
                    <a:ext uri="{FF2B5EF4-FFF2-40B4-BE49-F238E27FC236}">
                      <a16:creationId xmlns:a16="http://schemas.microsoft.com/office/drawing/2014/main" id="{C6E66543-4428-39AF-E0AE-579FE6A4B1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78">
                  <a:extLst>
                    <a:ext uri="{FF2B5EF4-FFF2-40B4-BE49-F238E27FC236}">
                      <a16:creationId xmlns:a16="http://schemas.microsoft.com/office/drawing/2014/main" id="{67968DE4-73FA-FDFD-59CB-0B85FAF28A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84">
                  <a:extLst>
                    <a:ext uri="{FF2B5EF4-FFF2-40B4-BE49-F238E27FC236}">
                      <a16:creationId xmlns:a16="http://schemas.microsoft.com/office/drawing/2014/main" id="{077CC600-1E1B-D52F-B708-7084D54B70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87">
                  <a:extLst>
                    <a:ext uri="{FF2B5EF4-FFF2-40B4-BE49-F238E27FC236}">
                      <a16:creationId xmlns:a16="http://schemas.microsoft.com/office/drawing/2014/main" id="{C484D1B8-84A1-20E9-3BD6-197AEFACC4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60">
                  <a:extLst>
                    <a:ext uri="{FF2B5EF4-FFF2-40B4-BE49-F238E27FC236}">
                      <a16:creationId xmlns:a16="http://schemas.microsoft.com/office/drawing/2014/main" id="{36E29196-81C0-C3F7-22AD-1E4C1ACBBE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59">
                  <a:extLst>
                    <a:ext uri="{FF2B5EF4-FFF2-40B4-BE49-F238E27FC236}">
                      <a16:creationId xmlns:a16="http://schemas.microsoft.com/office/drawing/2014/main" id="{8C4B4E29-2FE5-D94E-EBCD-7BD6ADBB24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62">
                  <a:extLst>
                    <a:ext uri="{FF2B5EF4-FFF2-40B4-BE49-F238E27FC236}">
                      <a16:creationId xmlns:a16="http://schemas.microsoft.com/office/drawing/2014/main" id="{D9E5BF2B-495D-833E-9454-7EFE4293C6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65">
                  <a:extLst>
                    <a:ext uri="{FF2B5EF4-FFF2-40B4-BE49-F238E27FC236}">
                      <a16:creationId xmlns:a16="http://schemas.microsoft.com/office/drawing/2014/main" id="{AE984C56-67FD-C22E-1B07-C5079A40BC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79">
                  <a:extLst>
                    <a:ext uri="{FF2B5EF4-FFF2-40B4-BE49-F238E27FC236}">
                      <a16:creationId xmlns:a16="http://schemas.microsoft.com/office/drawing/2014/main" id="{E51DACBA-19CF-3B04-3536-C7B7D1A7EB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82">
                  <a:extLst>
                    <a:ext uri="{FF2B5EF4-FFF2-40B4-BE49-F238E27FC236}">
                      <a16:creationId xmlns:a16="http://schemas.microsoft.com/office/drawing/2014/main" id="{13BA5D0A-5B87-1D08-88AD-8083D93E97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85">
                  <a:extLst>
                    <a:ext uri="{FF2B5EF4-FFF2-40B4-BE49-F238E27FC236}">
                      <a16:creationId xmlns:a16="http://schemas.microsoft.com/office/drawing/2014/main" id="{6EE5635D-FA59-4376-20E4-50CC79E371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88">
                  <a:extLst>
                    <a:ext uri="{FF2B5EF4-FFF2-40B4-BE49-F238E27FC236}">
                      <a16:creationId xmlns:a16="http://schemas.microsoft.com/office/drawing/2014/main" id="{55A3AFB5-4970-411F-5F04-2B596C8FA7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20" name="Group 119">
                  <a:extLst>
                    <a:ext uri="{FF2B5EF4-FFF2-40B4-BE49-F238E27FC236}">
                      <a16:creationId xmlns:a16="http://schemas.microsoft.com/office/drawing/2014/main" id="{E6214791-9426-C192-8C99-0DE8E35D2FA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21" name="Line 63">
                    <a:extLst>
                      <a:ext uri="{FF2B5EF4-FFF2-40B4-BE49-F238E27FC236}">
                        <a16:creationId xmlns:a16="http://schemas.microsoft.com/office/drawing/2014/main" id="{8A34640B-7052-1024-66C4-395918533E8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 name="Line 66">
                    <a:extLst>
                      <a:ext uri="{FF2B5EF4-FFF2-40B4-BE49-F238E27FC236}">
                        <a16:creationId xmlns:a16="http://schemas.microsoft.com/office/drawing/2014/main" id="{E2DA86A8-0C0F-D2A2-2CA9-20F4EBE071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 name="Line 67">
                    <a:extLst>
                      <a:ext uri="{FF2B5EF4-FFF2-40B4-BE49-F238E27FC236}">
                        <a16:creationId xmlns:a16="http://schemas.microsoft.com/office/drawing/2014/main" id="{41C7639A-B1D6-547B-B391-9B7979F8A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 name="Line 80">
                    <a:extLst>
                      <a:ext uri="{FF2B5EF4-FFF2-40B4-BE49-F238E27FC236}">
                        <a16:creationId xmlns:a16="http://schemas.microsoft.com/office/drawing/2014/main" id="{E719F0EE-1A68-FE4F-5D65-7F3CF1AD8B4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 name="Line 83">
                    <a:extLst>
                      <a:ext uri="{FF2B5EF4-FFF2-40B4-BE49-F238E27FC236}">
                        <a16:creationId xmlns:a16="http://schemas.microsoft.com/office/drawing/2014/main" id="{DC0373DF-BE8C-420B-F88C-A7FF0334C8C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 name="Line 86">
                    <a:extLst>
                      <a:ext uri="{FF2B5EF4-FFF2-40B4-BE49-F238E27FC236}">
                        <a16:creationId xmlns:a16="http://schemas.microsoft.com/office/drawing/2014/main" id="{F4ECE460-0A73-8C2B-5647-0E5AE9AEA7B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7" name="Line 89">
                    <a:extLst>
                      <a:ext uri="{FF2B5EF4-FFF2-40B4-BE49-F238E27FC236}">
                        <a16:creationId xmlns:a16="http://schemas.microsoft.com/office/drawing/2014/main" id="{BCD65272-F6D2-B58A-8C53-F9E90D29B0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92" name="Group 91">
                <a:extLst>
                  <a:ext uri="{FF2B5EF4-FFF2-40B4-BE49-F238E27FC236}">
                    <a16:creationId xmlns:a16="http://schemas.microsoft.com/office/drawing/2014/main" id="{D3A8502E-7C5D-906B-BA56-302B1AB1228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98" name="Group 97">
                  <a:extLst>
                    <a:ext uri="{FF2B5EF4-FFF2-40B4-BE49-F238E27FC236}">
                      <a16:creationId xmlns:a16="http://schemas.microsoft.com/office/drawing/2014/main" id="{D7A189C9-9947-A989-4D09-BDC02389923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2" name="Straight Connector 101">
                    <a:extLst>
                      <a:ext uri="{FF2B5EF4-FFF2-40B4-BE49-F238E27FC236}">
                        <a16:creationId xmlns:a16="http://schemas.microsoft.com/office/drawing/2014/main" id="{F2C4A481-AFEC-4925-686C-7AB5CDC4466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1F945F9-CDFF-041F-0653-2816D47B016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4" name="Rectangle 30">
                    <a:extLst>
                      <a:ext uri="{FF2B5EF4-FFF2-40B4-BE49-F238E27FC236}">
                        <a16:creationId xmlns:a16="http://schemas.microsoft.com/office/drawing/2014/main" id="{7AFA641F-BA09-FD61-61E7-EC46702A4DC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30">
                    <a:extLst>
                      <a:ext uri="{FF2B5EF4-FFF2-40B4-BE49-F238E27FC236}">
                        <a16:creationId xmlns:a16="http://schemas.microsoft.com/office/drawing/2014/main" id="{BE902CEB-6539-E490-C6F0-CD34281997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9" name="Group 98">
                  <a:extLst>
                    <a:ext uri="{FF2B5EF4-FFF2-40B4-BE49-F238E27FC236}">
                      <a16:creationId xmlns:a16="http://schemas.microsoft.com/office/drawing/2014/main" id="{2D313F9E-16F5-9645-AED4-FEA8009A72F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0" name="Freeform: Shape 19">
                    <a:extLst>
                      <a:ext uri="{FF2B5EF4-FFF2-40B4-BE49-F238E27FC236}">
                        <a16:creationId xmlns:a16="http://schemas.microsoft.com/office/drawing/2014/main" id="{3D51B00C-0086-B9A0-B39F-3B835E4AAB4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01" name="Freeform: Shape 20">
                    <a:extLst>
                      <a:ext uri="{FF2B5EF4-FFF2-40B4-BE49-F238E27FC236}">
                        <a16:creationId xmlns:a16="http://schemas.microsoft.com/office/drawing/2014/main" id="{C8B47B22-1553-BA25-9065-3FA6BE4B96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93" name="Group 92">
                <a:extLst>
                  <a:ext uri="{FF2B5EF4-FFF2-40B4-BE49-F238E27FC236}">
                    <a16:creationId xmlns:a16="http://schemas.microsoft.com/office/drawing/2014/main" id="{AA6B44CA-D2CF-D871-67A4-0BE8C3E254C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94" name="Group 93">
                  <a:extLst>
                    <a:ext uri="{FF2B5EF4-FFF2-40B4-BE49-F238E27FC236}">
                      <a16:creationId xmlns:a16="http://schemas.microsoft.com/office/drawing/2014/main" id="{F0F82BA1-C5DF-8A0E-F35D-3795504583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96" name="Freeform 68">
                    <a:extLst>
                      <a:ext uri="{FF2B5EF4-FFF2-40B4-BE49-F238E27FC236}">
                        <a16:creationId xmlns:a16="http://schemas.microsoft.com/office/drawing/2014/main" id="{37B9BFCF-75BB-A2D2-41C3-0258B7F2DC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69">
                    <a:extLst>
                      <a:ext uri="{FF2B5EF4-FFF2-40B4-BE49-F238E27FC236}">
                        <a16:creationId xmlns:a16="http://schemas.microsoft.com/office/drawing/2014/main" id="{4A28A03D-736E-ADFF-0F1E-4C9198492D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95" name="Line 70">
                  <a:extLst>
                    <a:ext uri="{FF2B5EF4-FFF2-40B4-BE49-F238E27FC236}">
                      <a16:creationId xmlns:a16="http://schemas.microsoft.com/office/drawing/2014/main" id="{3DDC35DC-35B8-10FA-03DE-23E52F31261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987552" y="301752"/>
            <a:ext cx="4654296" cy="6263640"/>
          </a:xfrm>
        </p:spPr>
        <p:txBody>
          <a:bodyPr anchor="ctr"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188092359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Photo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36CCEBD-2E6F-C659-9001-608341D950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265727" y="259262"/>
            <a:ext cx="5590788" cy="6339475"/>
          </a:xfrm>
          <a:blipFill dpi="0" rotWithShape="1">
            <a:blip r:embed="rId2">
              <a:alphaModFix amt="60000"/>
            </a:blip>
            <a:srcRect/>
            <a:stretch>
              <a:fillRect/>
            </a:stretch>
          </a:blipFill>
        </p:spPr>
        <p:txBody>
          <a:bodyPr/>
          <a:lstStyle/>
          <a:p>
            <a:r>
              <a:rPr lang="en-US"/>
              <a:t>Click icon to add picture</a:t>
            </a:r>
          </a:p>
        </p:txBody>
      </p:sp>
      <p:grpSp>
        <p:nvGrpSpPr>
          <p:cNvPr id="5" name="Group 4">
            <a:extLst>
              <a:ext uri="{FF2B5EF4-FFF2-40B4-BE49-F238E27FC236}">
                <a16:creationId xmlns:a16="http://schemas.microsoft.com/office/drawing/2014/main" id="{5F6A7B37-FBA3-5CE9-7BD2-D74F0A13498B}"/>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8035925" y="49440"/>
            <a:ext cx="2216150" cy="1177924"/>
            <a:chOff x="4987925" y="2840038"/>
            <a:chExt cx="2216150" cy="1177924"/>
          </a:xfrm>
        </p:grpSpPr>
        <p:sp>
          <p:nvSpPr>
            <p:cNvPr id="6" name="Rectangle 5">
              <a:extLst>
                <a:ext uri="{FF2B5EF4-FFF2-40B4-BE49-F238E27FC236}">
                  <a16:creationId xmlns:a16="http://schemas.microsoft.com/office/drawing/2014/main" id="{17F11D24-51C0-449A-302D-18512BABEB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64EDD1EC-C107-F025-C44F-267ECD88C47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1" name="Group 20">
                <a:extLst>
                  <a:ext uri="{FF2B5EF4-FFF2-40B4-BE49-F238E27FC236}">
                    <a16:creationId xmlns:a16="http://schemas.microsoft.com/office/drawing/2014/main" id="{A842A611-498C-CDD4-7948-26B85462723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6" name="Freeform 68">
                  <a:extLst>
                    <a:ext uri="{FF2B5EF4-FFF2-40B4-BE49-F238E27FC236}">
                      <a16:creationId xmlns:a16="http://schemas.microsoft.com/office/drawing/2014/main" id="{0C134841-9A38-1B34-5AA2-B7E7221A9E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69">
                  <a:extLst>
                    <a:ext uri="{FF2B5EF4-FFF2-40B4-BE49-F238E27FC236}">
                      <a16:creationId xmlns:a16="http://schemas.microsoft.com/office/drawing/2014/main" id="{12B76238-4F33-A717-AA66-17D0D365659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8" name="Line 70">
                  <a:extLst>
                    <a:ext uri="{FF2B5EF4-FFF2-40B4-BE49-F238E27FC236}">
                      <a16:creationId xmlns:a16="http://schemas.microsoft.com/office/drawing/2014/main" id="{79F60F3D-E13C-235A-C618-3881CD9A0D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2" name="Group 21">
                <a:extLst>
                  <a:ext uri="{FF2B5EF4-FFF2-40B4-BE49-F238E27FC236}">
                    <a16:creationId xmlns:a16="http://schemas.microsoft.com/office/drawing/2014/main" id="{BEF40E18-7739-93E9-1DA7-8A9B5DAC10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3" name="Freeform 68">
                  <a:extLst>
                    <a:ext uri="{FF2B5EF4-FFF2-40B4-BE49-F238E27FC236}">
                      <a16:creationId xmlns:a16="http://schemas.microsoft.com/office/drawing/2014/main" id="{4C36420A-8B58-157A-F2C8-AE7D8ED3BD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9">
                  <a:extLst>
                    <a:ext uri="{FF2B5EF4-FFF2-40B4-BE49-F238E27FC236}">
                      <a16:creationId xmlns:a16="http://schemas.microsoft.com/office/drawing/2014/main" id="{8A9ADAE3-CE25-FF00-D87A-AFBC53C674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5" name="Line 70">
                  <a:extLst>
                    <a:ext uri="{FF2B5EF4-FFF2-40B4-BE49-F238E27FC236}">
                      <a16:creationId xmlns:a16="http://schemas.microsoft.com/office/drawing/2014/main" id="{57562CD7-6935-46CA-ABFF-F1786989D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675120" y="4731335"/>
            <a:ext cx="4937760" cy="1184585"/>
          </a:xfrm>
        </p:spPr>
        <p:txBody>
          <a:bodyPr anchor="t">
            <a:normAutofit/>
          </a:bodyPr>
          <a:lstStyle>
            <a:lvl1pPr marL="0" indent="0" algn="l">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675120" y="1129554"/>
            <a:ext cx="4937760" cy="3475236"/>
          </a:xfrm>
        </p:spPr>
        <p:txBody>
          <a:bodyPr anchor="b">
            <a:normAutofit/>
          </a:bodyPr>
          <a:lstStyle>
            <a:lvl1pPr algn="l">
              <a:defRPr sz="4000"/>
            </a:lvl1pPr>
          </a:lstStyle>
          <a:p>
            <a:r>
              <a:rPr lang="en-US"/>
              <a:t>Click to edit Master title style</a:t>
            </a:r>
          </a:p>
        </p:txBody>
      </p:sp>
    </p:spTree>
    <p:extLst>
      <p:ext uri="{BB962C8B-B14F-4D97-AF65-F5344CB8AC3E}">
        <p14:creationId xmlns:p14="http://schemas.microsoft.com/office/powerpoint/2010/main" val="12690770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List with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68B8BDB-E48D-528E-7F09-BBBFF8921F04}"/>
              </a:ext>
              <a:ext uri="{C183D7F6-B498-43B3-948B-1728B52AA6E4}">
                <adec:decorative xmlns:adec="http://schemas.microsoft.com/office/drawing/2017/decorative" val="1"/>
              </a:ext>
            </a:extLst>
          </p:cNvPr>
          <p:cNvSpPr/>
          <p:nvPr/>
        </p:nvSpPr>
        <p:spPr>
          <a:xfrm>
            <a:off x="4548850" y="0"/>
            <a:ext cx="7643149" cy="6858000"/>
          </a:xfrm>
          <a:prstGeom prst="rect">
            <a:avLst/>
          </a:prstGeom>
          <a:solidFill>
            <a:schemeClr val="bg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649557F6-2BEF-8562-33FA-D5F221B212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080008" y="251460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Picture Placeholder 10">
            <a:extLst>
              <a:ext uri="{FF2B5EF4-FFF2-40B4-BE49-F238E27FC236}">
                <a16:creationId xmlns:a16="http://schemas.microsoft.com/office/drawing/2014/main" id="{066A4109-EF9B-5A91-301F-0BEFB378B4F5}"/>
              </a:ext>
            </a:extLst>
          </p:cNvPr>
          <p:cNvSpPr>
            <a:spLocks noGrp="1"/>
          </p:cNvSpPr>
          <p:nvPr>
            <p:ph type="pic" sz="quarter" idx="14"/>
          </p:nvPr>
        </p:nvSpPr>
        <p:spPr>
          <a:xfrm>
            <a:off x="5028292" y="420624"/>
            <a:ext cx="6684264" cy="6016752"/>
          </a:xfrm>
          <a:blipFill>
            <a:blip r:embed="rId2">
              <a:alphaModFix amt="60000"/>
            </a:blip>
            <a:stretch>
              <a:fillRect/>
            </a:stretch>
          </a:blipFill>
        </p:spPr>
        <p:txBody>
          <a:bodyPr/>
          <a:lstStyle/>
          <a:p>
            <a:r>
              <a:rPr lang="en-US"/>
              <a:t>Click icon to add picture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8" y="2743200"/>
            <a:ext cx="3474720" cy="3502152"/>
          </a:xfrm>
        </p:spPr>
        <p:txBody>
          <a:bodyPr>
            <a:normAutofit/>
          </a:bodyPr>
          <a:lstStyle>
            <a:lvl1pPr marL="0" indent="0" algn="ctr">
              <a:buNone/>
              <a:defRPr sz="1800"/>
            </a:lvl1pPr>
            <a:lvl2pPr marL="356616" indent="0" algn="ctr">
              <a:buFont typeface="Arial" panose="020B0604020202020204" pitchFamily="34" charset="0"/>
              <a:buNone/>
              <a:defRPr sz="1800"/>
            </a:lvl2pPr>
            <a:lvl3pPr marL="722376" indent="0" algn="ctr">
              <a:buNone/>
              <a:defRPr sz="1800"/>
            </a:lvl3pPr>
            <a:lvl4pPr marL="1078992" indent="0" algn="ctr">
              <a:buFont typeface="Arial" panose="020B0604020202020204" pitchFamily="34" charset="0"/>
              <a:buNone/>
              <a:defRPr sz="1800"/>
            </a:lvl4pPr>
            <a:lvl5pPr marL="1444752" indent="0" algn="ctr">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8" y="429768"/>
            <a:ext cx="3474720" cy="1847088"/>
          </a:xfrm>
        </p:spPr>
        <p:txBody>
          <a:bodyPr anchor="b">
            <a:normAutofit/>
          </a:bodyPr>
          <a:lstStyle>
            <a:lvl1pPr algn="ctr">
              <a:defRPr sz="3200"/>
            </a:lvl1pPr>
          </a:lstStyle>
          <a:p>
            <a:r>
              <a:rPr lang="en-US"/>
              <a:t>Click to edit Master title style</a:t>
            </a:r>
          </a:p>
        </p:txBody>
      </p:sp>
    </p:spTree>
    <p:extLst>
      <p:ext uri="{BB962C8B-B14F-4D97-AF65-F5344CB8AC3E}">
        <p14:creationId xmlns:p14="http://schemas.microsoft.com/office/powerpoint/2010/main" val="162616053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Vertical layout with image">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BF9B1F4-2353-E389-1534-BFBF5FBDC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352509" y="265126"/>
            <a:ext cx="5610891" cy="6364191"/>
          </a:xfrm>
          <a:blipFill dpi="0" rotWithShape="1">
            <a:blip r:embed="rId2">
              <a:alphaModFix amt="60000"/>
            </a:blip>
            <a:srcRect/>
            <a:stretch>
              <a:fillRect/>
            </a:stretch>
          </a:blipFill>
        </p:spPr>
        <p:txBody>
          <a:bodyPr/>
          <a:lstStyle/>
          <a:p>
            <a:r>
              <a:rPr lang="en-US"/>
              <a:t>Click icon to add picture</a:t>
            </a:r>
          </a:p>
        </p:txBody>
      </p:sp>
      <p:grpSp>
        <p:nvGrpSpPr>
          <p:cNvPr id="4" name="Group 3">
            <a:extLst>
              <a:ext uri="{FF2B5EF4-FFF2-40B4-BE49-F238E27FC236}">
                <a16:creationId xmlns:a16="http://schemas.microsoft.com/office/drawing/2014/main" id="{6EF9DAD9-C0FF-6C34-61C0-F55F5673845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430E4480-39C5-1A33-EBB5-B2D28AE094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FF7C190B-BDBF-4531-4EEE-CF91F2C065C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B16E7387-18F2-89B6-BEDE-E387DC4B86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3" name="Freeform 68">
                  <a:extLst>
                    <a:ext uri="{FF2B5EF4-FFF2-40B4-BE49-F238E27FC236}">
                      <a16:creationId xmlns:a16="http://schemas.microsoft.com/office/drawing/2014/main" id="{092D9B78-8E96-8B21-6882-0CEC6306DB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5B58D42B-5A80-25D5-06EE-41AEC29776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Line 70">
                  <a:extLst>
                    <a:ext uri="{FF2B5EF4-FFF2-40B4-BE49-F238E27FC236}">
                      <a16:creationId xmlns:a16="http://schemas.microsoft.com/office/drawing/2014/main" id="{2D172F8A-85FE-CD2B-4207-D2BE092491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8" name="Group 7">
                <a:extLst>
                  <a:ext uri="{FF2B5EF4-FFF2-40B4-BE49-F238E27FC236}">
                    <a16:creationId xmlns:a16="http://schemas.microsoft.com/office/drawing/2014/main" id="{5568BFA7-0439-4A5D-1E15-06DD6CF2358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9" name="Freeform 68">
                  <a:extLst>
                    <a:ext uri="{FF2B5EF4-FFF2-40B4-BE49-F238E27FC236}">
                      <a16:creationId xmlns:a16="http://schemas.microsoft.com/office/drawing/2014/main" id="{6B86700D-90C8-3325-D01E-8542AF920A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69">
                  <a:extLst>
                    <a:ext uri="{FF2B5EF4-FFF2-40B4-BE49-F238E27FC236}">
                      <a16:creationId xmlns:a16="http://schemas.microsoft.com/office/drawing/2014/main" id="{B025A7EA-BF8E-6DE1-C7EA-5DB29E99B3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Line 70">
                  <a:extLst>
                    <a:ext uri="{FF2B5EF4-FFF2-40B4-BE49-F238E27FC236}">
                      <a16:creationId xmlns:a16="http://schemas.microsoft.com/office/drawing/2014/main" id="{2018A17D-E735-C688-E024-4CE5BA7D81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66344" y="996696"/>
            <a:ext cx="5175504" cy="4873752"/>
          </a:xfrm>
        </p:spPr>
        <p:txBody>
          <a:bodyPr anchor="ctr"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310491936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Vertical layout with subheader and image">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BF9B1F4-2353-E389-1534-BFBF5FBDC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330737" y="224536"/>
            <a:ext cx="5643549" cy="6404782"/>
          </a:xfrm>
          <a:blipFill dpi="0" rotWithShape="1">
            <a:blip r:embed="rId2">
              <a:alphaModFix amt="60000"/>
            </a:blip>
            <a:srcRect/>
            <a:stretch>
              <a:fillRect/>
            </a:stretch>
          </a:blipFill>
        </p:spPr>
        <p:txBody>
          <a:bodyPr/>
          <a:lstStyle/>
          <a:p>
            <a:r>
              <a:rPr lang="en-US"/>
              <a:t>Click icon to add picture</a:t>
            </a:r>
          </a:p>
        </p:txBody>
      </p:sp>
      <p:grpSp>
        <p:nvGrpSpPr>
          <p:cNvPr id="4" name="Group 3">
            <a:extLst>
              <a:ext uri="{FF2B5EF4-FFF2-40B4-BE49-F238E27FC236}">
                <a16:creationId xmlns:a16="http://schemas.microsoft.com/office/drawing/2014/main" id="{6EF9DAD9-C0FF-6C34-61C0-F55F5673845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430E4480-39C5-1A33-EBB5-B2D28AE094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FF7C190B-BDBF-4531-4EEE-CF91F2C065C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7" name="Group 6">
                <a:extLst>
                  <a:ext uri="{FF2B5EF4-FFF2-40B4-BE49-F238E27FC236}">
                    <a16:creationId xmlns:a16="http://schemas.microsoft.com/office/drawing/2014/main" id="{B16E7387-18F2-89B6-BEDE-E387DC4B86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3" name="Freeform 68">
                  <a:extLst>
                    <a:ext uri="{FF2B5EF4-FFF2-40B4-BE49-F238E27FC236}">
                      <a16:creationId xmlns:a16="http://schemas.microsoft.com/office/drawing/2014/main" id="{092D9B78-8E96-8B21-6882-0CEC6306DB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5B58D42B-5A80-25D5-06EE-41AEC29776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Line 70">
                  <a:extLst>
                    <a:ext uri="{FF2B5EF4-FFF2-40B4-BE49-F238E27FC236}">
                      <a16:creationId xmlns:a16="http://schemas.microsoft.com/office/drawing/2014/main" id="{2D172F8A-85FE-CD2B-4207-D2BE092491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8" name="Group 7">
                <a:extLst>
                  <a:ext uri="{FF2B5EF4-FFF2-40B4-BE49-F238E27FC236}">
                    <a16:creationId xmlns:a16="http://schemas.microsoft.com/office/drawing/2014/main" id="{5568BFA7-0439-4A5D-1E15-06DD6CF2358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9" name="Freeform 68">
                  <a:extLst>
                    <a:ext uri="{FF2B5EF4-FFF2-40B4-BE49-F238E27FC236}">
                      <a16:creationId xmlns:a16="http://schemas.microsoft.com/office/drawing/2014/main" id="{6B86700D-90C8-3325-D01E-8542AF920A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69">
                  <a:extLst>
                    <a:ext uri="{FF2B5EF4-FFF2-40B4-BE49-F238E27FC236}">
                      <a16:creationId xmlns:a16="http://schemas.microsoft.com/office/drawing/2014/main" id="{B025A7EA-BF8E-6DE1-C7EA-5DB29E99B3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Line 70">
                  <a:extLst>
                    <a:ext uri="{FF2B5EF4-FFF2-40B4-BE49-F238E27FC236}">
                      <a16:creationId xmlns:a16="http://schemas.microsoft.com/office/drawing/2014/main" id="{2018A17D-E735-C688-E024-4CE5BA7D81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 name="Subtitle 2">
            <a:extLst>
              <a:ext uri="{FF2B5EF4-FFF2-40B4-BE49-F238E27FC236}">
                <a16:creationId xmlns:a16="http://schemas.microsoft.com/office/drawing/2014/main" id="{2813DC80-A50F-9197-90ED-5C999AB54519}"/>
              </a:ext>
            </a:extLst>
          </p:cNvPr>
          <p:cNvSpPr>
            <a:spLocks noGrp="1"/>
          </p:cNvSpPr>
          <p:nvPr>
            <p:ph type="subTitle" idx="1"/>
          </p:nvPr>
        </p:nvSpPr>
        <p:spPr>
          <a:xfrm>
            <a:off x="466344" y="4078224"/>
            <a:ext cx="5157216" cy="1783080"/>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66344" y="996696"/>
            <a:ext cx="5157216" cy="2971800"/>
          </a:xfrm>
        </p:spPr>
        <p:txBody>
          <a:bodyPr anchor="b"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218217798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a:p>
        </p:txBody>
      </p:sp>
      <p:grpSp>
        <p:nvGrpSpPr>
          <p:cNvPr id="4" name="Group 3">
            <a:extLst>
              <a:ext uri="{FF2B5EF4-FFF2-40B4-BE49-F238E27FC236}">
                <a16:creationId xmlns:a16="http://schemas.microsoft.com/office/drawing/2014/main" id="{99E31246-CDE1-7CCE-9C91-29096D9E16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 name="Group 4">
              <a:extLst>
                <a:ext uri="{FF2B5EF4-FFF2-40B4-BE49-F238E27FC236}">
                  <a16:creationId xmlns:a16="http://schemas.microsoft.com/office/drawing/2014/main" id="{C16D6CE4-F095-406A-1442-6FD1365F954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FBAAD0F4-CF0D-A2B5-CEDC-FCD05E6F23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0A1A01E3-2AD3-D15B-E37B-F5032E884A4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0ADD38D-9177-6C58-067E-1E21EEAB94F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EB8F1B62-550F-B51C-69FC-81E948A34F9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30">
                  <a:extLst>
                    <a:ext uri="{FF2B5EF4-FFF2-40B4-BE49-F238E27FC236}">
                      <a16:creationId xmlns:a16="http://schemas.microsoft.com/office/drawing/2014/main" id="{7A612400-ADC0-6809-446C-B5AD866099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C61B21E2-75BD-D26C-95EE-09A258581F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57">
                  <a:extLst>
                    <a:ext uri="{FF2B5EF4-FFF2-40B4-BE49-F238E27FC236}">
                      <a16:creationId xmlns:a16="http://schemas.microsoft.com/office/drawing/2014/main" id="{96005870-6C93-FADC-7E57-D8A29CB34E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8" name="Freeform: Shape 58">
                  <a:extLst>
                    <a:ext uri="{FF2B5EF4-FFF2-40B4-BE49-F238E27FC236}">
                      <a16:creationId xmlns:a16="http://schemas.microsoft.com/office/drawing/2014/main" id="{0FE943D4-7F5A-083B-7DF6-C1B5147455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6" name="Group 5">
              <a:extLst>
                <a:ext uri="{FF2B5EF4-FFF2-40B4-BE49-F238E27FC236}">
                  <a16:creationId xmlns:a16="http://schemas.microsoft.com/office/drawing/2014/main" id="{9D8B18FA-C5CD-1548-550F-1D0F8A74BF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4F43D566-3BD1-516B-DAF6-59EDC289E6E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FF3BDD4A-C0E9-236A-D0DA-3DD18AD4B9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15983555-99D1-FB5C-AA8D-3482A036A7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Line 70">
                <a:extLst>
                  <a:ext uri="{FF2B5EF4-FFF2-40B4-BE49-F238E27FC236}">
                    <a16:creationId xmlns:a16="http://schemas.microsoft.com/office/drawing/2014/main" id="{3BABCDF6-7EA7-0043-1867-95C2C61C2C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3" name="Group 22">
            <a:extLst>
              <a:ext uri="{FF2B5EF4-FFF2-40B4-BE49-F238E27FC236}">
                <a16:creationId xmlns:a16="http://schemas.microsoft.com/office/drawing/2014/main" id="{4FAE8475-9CD1-A5A6-7B37-BA0543C773A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4" name="Group 23">
              <a:extLst>
                <a:ext uri="{FF2B5EF4-FFF2-40B4-BE49-F238E27FC236}">
                  <a16:creationId xmlns:a16="http://schemas.microsoft.com/office/drawing/2014/main" id="{5F85E075-EFEF-DB01-79F8-CE47BA2371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D244C005-91E5-2830-E3C2-F3AF64ACDF4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95826CAF-2424-BBC7-9B33-EC5B461EDC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B673AF-3406-62F8-01B6-D13C2C154F9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3A8A4769-F13B-B9E5-F0B7-6C66A2A8AE4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0">
                  <a:extLst>
                    <a:ext uri="{FF2B5EF4-FFF2-40B4-BE49-F238E27FC236}">
                      <a16:creationId xmlns:a16="http://schemas.microsoft.com/office/drawing/2014/main" id="{066980A8-9458-8952-BFE2-0CA9025152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D675F397-B71A-F8D0-43A5-9680958DF9B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141">
                  <a:extLst>
                    <a:ext uri="{FF2B5EF4-FFF2-40B4-BE49-F238E27FC236}">
                      <a16:creationId xmlns:a16="http://schemas.microsoft.com/office/drawing/2014/main" id="{233B4ED6-F818-4A7D-5ED1-B10E5B9128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3" name="Freeform: Shape 142">
                  <a:extLst>
                    <a:ext uri="{FF2B5EF4-FFF2-40B4-BE49-F238E27FC236}">
                      <a16:creationId xmlns:a16="http://schemas.microsoft.com/office/drawing/2014/main" id="{19E5F65D-D7A2-4BA4-C932-1B6DD273182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5" name="Group 24">
              <a:extLst>
                <a:ext uri="{FF2B5EF4-FFF2-40B4-BE49-F238E27FC236}">
                  <a16:creationId xmlns:a16="http://schemas.microsoft.com/office/drawing/2014/main" id="{CAD60620-209D-13DA-D9FE-1C7FC661C5C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99FEA087-B42B-D815-C29B-6BEDA9E77D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A77014E6-51C1-2C73-B870-288C766EF70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9">
                  <a:extLst>
                    <a:ext uri="{FF2B5EF4-FFF2-40B4-BE49-F238E27FC236}">
                      <a16:creationId xmlns:a16="http://schemas.microsoft.com/office/drawing/2014/main" id="{189DD9F1-DFB3-1EF9-4408-0034D2B024F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Line 70">
                <a:extLst>
                  <a:ext uri="{FF2B5EF4-FFF2-40B4-BE49-F238E27FC236}">
                    <a16:creationId xmlns:a16="http://schemas.microsoft.com/office/drawing/2014/main" id="{EA742EE9-8312-EB82-AAC5-3B0F243749E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38" name="Straight Connector 37">
            <a:extLst>
              <a:ext uri="{FF2B5EF4-FFF2-40B4-BE49-F238E27FC236}">
                <a16:creationId xmlns:a16="http://schemas.microsoft.com/office/drawing/2014/main" id="{FB219DE4-6BF2-E087-8005-576DB6947EE6}"/>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0820"/>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103120"/>
            <a:ext cx="8650224" cy="4233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548640"/>
            <a:ext cx="8650224" cy="1133856"/>
          </a:xfrm>
        </p:spPr>
        <p:txBody>
          <a:bodyPr/>
          <a:lstStyle/>
          <a:p>
            <a:r>
              <a:rPr lang="en-US"/>
              <a:t>Click to edit Master title style</a:t>
            </a:r>
          </a:p>
        </p:txBody>
      </p:sp>
    </p:spTree>
    <p:extLst>
      <p:ext uri="{BB962C8B-B14F-4D97-AF65-F5344CB8AC3E}">
        <p14:creationId xmlns:p14="http://schemas.microsoft.com/office/powerpoint/2010/main" val="265797070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Centere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A8BCFE83-6144-BD2C-1B20-D074F93D6C5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16" name="Group 15">
              <a:extLst>
                <a:ext uri="{FF2B5EF4-FFF2-40B4-BE49-F238E27FC236}">
                  <a16:creationId xmlns:a16="http://schemas.microsoft.com/office/drawing/2014/main" id="{46297C80-08D2-7534-D898-8FBA6B18DEA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35" name="Freeform 64">
                <a:extLst>
                  <a:ext uri="{FF2B5EF4-FFF2-40B4-BE49-F238E27FC236}">
                    <a16:creationId xmlns:a16="http://schemas.microsoft.com/office/drawing/2014/main" id="{DED0A31E-6F35-6F82-466D-5FFB48D3B5A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1">
                <a:extLst>
                  <a:ext uri="{FF2B5EF4-FFF2-40B4-BE49-F238E27FC236}">
                    <a16:creationId xmlns:a16="http://schemas.microsoft.com/office/drawing/2014/main" id="{5721C69B-402D-77BB-459E-C388706A87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61">
                <a:extLst>
                  <a:ext uri="{FF2B5EF4-FFF2-40B4-BE49-F238E27FC236}">
                    <a16:creationId xmlns:a16="http://schemas.microsoft.com/office/drawing/2014/main" id="{46123CD8-703C-D818-C1C5-2AFD82F57DF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78">
                <a:extLst>
                  <a:ext uri="{FF2B5EF4-FFF2-40B4-BE49-F238E27FC236}">
                    <a16:creationId xmlns:a16="http://schemas.microsoft.com/office/drawing/2014/main" id="{51488C42-DC29-51E4-FC92-873CFDE978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84">
                <a:extLst>
                  <a:ext uri="{FF2B5EF4-FFF2-40B4-BE49-F238E27FC236}">
                    <a16:creationId xmlns:a16="http://schemas.microsoft.com/office/drawing/2014/main" id="{20F59783-932C-5FB8-A67A-ABE5494EF8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87">
                <a:extLst>
                  <a:ext uri="{FF2B5EF4-FFF2-40B4-BE49-F238E27FC236}">
                    <a16:creationId xmlns:a16="http://schemas.microsoft.com/office/drawing/2014/main" id="{BC02CD52-3FE1-6CD1-6ADC-F20D985854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0">
                <a:extLst>
                  <a:ext uri="{FF2B5EF4-FFF2-40B4-BE49-F238E27FC236}">
                    <a16:creationId xmlns:a16="http://schemas.microsoft.com/office/drawing/2014/main" id="{04867A6D-D4B1-078B-C3C4-CFC28555A3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59">
                <a:extLst>
                  <a:ext uri="{FF2B5EF4-FFF2-40B4-BE49-F238E27FC236}">
                    <a16:creationId xmlns:a16="http://schemas.microsoft.com/office/drawing/2014/main" id="{2006361D-A164-3F2D-E017-D8095EDA5D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62">
                <a:extLst>
                  <a:ext uri="{FF2B5EF4-FFF2-40B4-BE49-F238E27FC236}">
                    <a16:creationId xmlns:a16="http://schemas.microsoft.com/office/drawing/2014/main" id="{CF0A4E4C-E3A6-37C3-2E29-A474166D33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65">
                <a:extLst>
                  <a:ext uri="{FF2B5EF4-FFF2-40B4-BE49-F238E27FC236}">
                    <a16:creationId xmlns:a16="http://schemas.microsoft.com/office/drawing/2014/main" id="{4A7B1D8B-1C84-CC07-3928-30427C0674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79">
                <a:extLst>
                  <a:ext uri="{FF2B5EF4-FFF2-40B4-BE49-F238E27FC236}">
                    <a16:creationId xmlns:a16="http://schemas.microsoft.com/office/drawing/2014/main" id="{D8B35573-1BA1-A646-2BF3-4066AF19576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82">
                <a:extLst>
                  <a:ext uri="{FF2B5EF4-FFF2-40B4-BE49-F238E27FC236}">
                    <a16:creationId xmlns:a16="http://schemas.microsoft.com/office/drawing/2014/main" id="{921A3026-7FC6-C2BB-CB7B-7591D149339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85">
                <a:extLst>
                  <a:ext uri="{FF2B5EF4-FFF2-40B4-BE49-F238E27FC236}">
                    <a16:creationId xmlns:a16="http://schemas.microsoft.com/office/drawing/2014/main" id="{45A4405E-56B6-DD40-233F-EEF3A3128E1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88">
                <a:extLst>
                  <a:ext uri="{FF2B5EF4-FFF2-40B4-BE49-F238E27FC236}">
                    <a16:creationId xmlns:a16="http://schemas.microsoft.com/office/drawing/2014/main" id="{6DA66F78-B5D3-C927-A1F8-45627E04D7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9" name="Group 48">
                <a:extLst>
                  <a:ext uri="{FF2B5EF4-FFF2-40B4-BE49-F238E27FC236}">
                    <a16:creationId xmlns:a16="http://schemas.microsoft.com/office/drawing/2014/main" id="{76CCBA7C-E8C2-7E22-09B2-DB907F1470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50" name="Line 63">
                  <a:extLst>
                    <a:ext uri="{FF2B5EF4-FFF2-40B4-BE49-F238E27FC236}">
                      <a16:creationId xmlns:a16="http://schemas.microsoft.com/office/drawing/2014/main" id="{682345F4-3669-1A40-DF92-48A6BD743F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66">
                  <a:extLst>
                    <a:ext uri="{FF2B5EF4-FFF2-40B4-BE49-F238E27FC236}">
                      <a16:creationId xmlns:a16="http://schemas.microsoft.com/office/drawing/2014/main" id="{292FB825-AF7D-C5E3-C911-4308D2222D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67">
                  <a:extLst>
                    <a:ext uri="{FF2B5EF4-FFF2-40B4-BE49-F238E27FC236}">
                      <a16:creationId xmlns:a16="http://schemas.microsoft.com/office/drawing/2014/main" id="{7D7D9A07-E2FB-F1CC-99DC-DA17A447FB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Line 80">
                  <a:extLst>
                    <a:ext uri="{FF2B5EF4-FFF2-40B4-BE49-F238E27FC236}">
                      <a16:creationId xmlns:a16="http://schemas.microsoft.com/office/drawing/2014/main" id="{EF5E7F7F-335E-C0D2-4B72-02CC4B764B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Line 83">
                  <a:extLst>
                    <a:ext uri="{FF2B5EF4-FFF2-40B4-BE49-F238E27FC236}">
                      <a16:creationId xmlns:a16="http://schemas.microsoft.com/office/drawing/2014/main" id="{CCA25FCB-B10D-76B6-2515-4B25B33CAD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Line 86">
                  <a:extLst>
                    <a:ext uri="{FF2B5EF4-FFF2-40B4-BE49-F238E27FC236}">
                      <a16:creationId xmlns:a16="http://schemas.microsoft.com/office/drawing/2014/main" id="{80D71081-28A3-EEE1-7E3C-933213AD3A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Line 89">
                  <a:extLst>
                    <a:ext uri="{FF2B5EF4-FFF2-40B4-BE49-F238E27FC236}">
                      <a16:creationId xmlns:a16="http://schemas.microsoft.com/office/drawing/2014/main" id="{3F7E9896-FB76-81E0-F7ED-C58EF3B00C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 name="Group 16">
              <a:extLst>
                <a:ext uri="{FF2B5EF4-FFF2-40B4-BE49-F238E27FC236}">
                  <a16:creationId xmlns:a16="http://schemas.microsoft.com/office/drawing/2014/main" id="{97163910-06A8-6790-F73E-FBC74364110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27" name="Group 26">
                <a:extLst>
                  <a:ext uri="{FF2B5EF4-FFF2-40B4-BE49-F238E27FC236}">
                    <a16:creationId xmlns:a16="http://schemas.microsoft.com/office/drawing/2014/main" id="{3A9B3D50-B051-7D54-2C76-5DC9DD24AC9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1" name="Straight Connector 30">
                  <a:extLst>
                    <a:ext uri="{FF2B5EF4-FFF2-40B4-BE49-F238E27FC236}">
                      <a16:creationId xmlns:a16="http://schemas.microsoft.com/office/drawing/2014/main" id="{94DA1685-7407-08D3-6454-5B827F1FC63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B119E7-2798-4573-F320-2E0EC5A9D7E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3" name="Rectangle 30">
                  <a:extLst>
                    <a:ext uri="{FF2B5EF4-FFF2-40B4-BE49-F238E27FC236}">
                      <a16:creationId xmlns:a16="http://schemas.microsoft.com/office/drawing/2014/main" id="{62C4FA8F-FC29-449B-9810-A7DC110701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0">
                  <a:extLst>
                    <a:ext uri="{FF2B5EF4-FFF2-40B4-BE49-F238E27FC236}">
                      <a16:creationId xmlns:a16="http://schemas.microsoft.com/office/drawing/2014/main" id="{95BED297-004F-E195-E342-4355D2908F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E1F03F2B-C208-95C3-2586-9A5A328E619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9" name="Freeform: Shape 31">
                  <a:extLst>
                    <a:ext uri="{FF2B5EF4-FFF2-40B4-BE49-F238E27FC236}">
                      <a16:creationId xmlns:a16="http://schemas.microsoft.com/office/drawing/2014/main" id="{F49F6DC2-1E94-9C54-78FC-0596886B2C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0" name="Freeform: Shape 32">
                  <a:extLst>
                    <a:ext uri="{FF2B5EF4-FFF2-40B4-BE49-F238E27FC236}">
                      <a16:creationId xmlns:a16="http://schemas.microsoft.com/office/drawing/2014/main" id="{BA23CDFD-B61A-74B0-E9C1-8AC8672BA8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8" name="Group 17">
              <a:extLst>
                <a:ext uri="{FF2B5EF4-FFF2-40B4-BE49-F238E27FC236}">
                  <a16:creationId xmlns:a16="http://schemas.microsoft.com/office/drawing/2014/main" id="{6F81BFB2-0B05-F048-7536-48B04E0241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9" name="Group 18">
                <a:extLst>
                  <a:ext uri="{FF2B5EF4-FFF2-40B4-BE49-F238E27FC236}">
                    <a16:creationId xmlns:a16="http://schemas.microsoft.com/office/drawing/2014/main" id="{0EB3E44F-1D1B-EDF8-82E6-85B033DB63F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24" name="Freeform 68">
                  <a:extLst>
                    <a:ext uri="{FF2B5EF4-FFF2-40B4-BE49-F238E27FC236}">
                      <a16:creationId xmlns:a16="http://schemas.microsoft.com/office/drawing/2014/main" id="{B3E4615A-112E-95DA-42E3-10AC92C680A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69">
                  <a:extLst>
                    <a:ext uri="{FF2B5EF4-FFF2-40B4-BE49-F238E27FC236}">
                      <a16:creationId xmlns:a16="http://schemas.microsoft.com/office/drawing/2014/main" id="{75F7769B-2EDE-390F-7A1F-AFD0F18571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6" name="Line 70">
                  <a:extLst>
                    <a:ext uri="{FF2B5EF4-FFF2-40B4-BE49-F238E27FC236}">
                      <a16:creationId xmlns:a16="http://schemas.microsoft.com/office/drawing/2014/main" id="{86042CE9-3593-5117-9EF7-FFFAA0A608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0" name="Group 19">
                <a:extLst>
                  <a:ext uri="{FF2B5EF4-FFF2-40B4-BE49-F238E27FC236}">
                    <a16:creationId xmlns:a16="http://schemas.microsoft.com/office/drawing/2014/main" id="{7AD44DFF-AC2E-F1E7-3DD3-D94B5DEAA4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21" name="Freeform 68">
                  <a:extLst>
                    <a:ext uri="{FF2B5EF4-FFF2-40B4-BE49-F238E27FC236}">
                      <a16:creationId xmlns:a16="http://schemas.microsoft.com/office/drawing/2014/main" id="{C27A3695-C189-57A2-727E-EBF6E8F852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69">
                  <a:extLst>
                    <a:ext uri="{FF2B5EF4-FFF2-40B4-BE49-F238E27FC236}">
                      <a16:creationId xmlns:a16="http://schemas.microsoft.com/office/drawing/2014/main" id="{F597083A-E04B-36C9-E898-CA628CA73D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3" name="Line 70">
                  <a:extLst>
                    <a:ext uri="{FF2B5EF4-FFF2-40B4-BE49-F238E27FC236}">
                      <a16:creationId xmlns:a16="http://schemas.microsoft.com/office/drawing/2014/main" id="{EFFEA2D7-2277-C98D-A11B-FE233841D44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grpSp>
        <p:nvGrpSpPr>
          <p:cNvPr id="57" name="Group 56">
            <a:extLst>
              <a:ext uri="{FF2B5EF4-FFF2-40B4-BE49-F238E27FC236}">
                <a16:creationId xmlns:a16="http://schemas.microsoft.com/office/drawing/2014/main" id="{41A995CD-27E0-6E06-6C12-788399440D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58" name="Group 57">
              <a:extLst>
                <a:ext uri="{FF2B5EF4-FFF2-40B4-BE49-F238E27FC236}">
                  <a16:creationId xmlns:a16="http://schemas.microsoft.com/office/drawing/2014/main" id="{13C4A71B-04BD-6A63-9B61-893FB57EA3B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77" name="Freeform 64">
                <a:extLst>
                  <a:ext uri="{FF2B5EF4-FFF2-40B4-BE49-F238E27FC236}">
                    <a16:creationId xmlns:a16="http://schemas.microsoft.com/office/drawing/2014/main" id="{D7CA4653-B1F8-5695-F946-49BFF9E1BC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81">
                <a:extLst>
                  <a:ext uri="{FF2B5EF4-FFF2-40B4-BE49-F238E27FC236}">
                    <a16:creationId xmlns:a16="http://schemas.microsoft.com/office/drawing/2014/main" id="{A7A160C8-4AF0-8E16-B300-313E4D4853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61">
                <a:extLst>
                  <a:ext uri="{FF2B5EF4-FFF2-40B4-BE49-F238E27FC236}">
                    <a16:creationId xmlns:a16="http://schemas.microsoft.com/office/drawing/2014/main" id="{8E240579-344F-5B7C-5F04-635501C111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78">
                <a:extLst>
                  <a:ext uri="{FF2B5EF4-FFF2-40B4-BE49-F238E27FC236}">
                    <a16:creationId xmlns:a16="http://schemas.microsoft.com/office/drawing/2014/main" id="{C570D51B-34D9-1E2D-9998-5624DED04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84">
                <a:extLst>
                  <a:ext uri="{FF2B5EF4-FFF2-40B4-BE49-F238E27FC236}">
                    <a16:creationId xmlns:a16="http://schemas.microsoft.com/office/drawing/2014/main" id="{497E3DE2-93EE-F45D-5143-219064437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87">
                <a:extLst>
                  <a:ext uri="{FF2B5EF4-FFF2-40B4-BE49-F238E27FC236}">
                    <a16:creationId xmlns:a16="http://schemas.microsoft.com/office/drawing/2014/main" id="{B05F431B-1A77-17AC-E371-EEA377F470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3" name="Freeform 60">
                <a:extLst>
                  <a:ext uri="{FF2B5EF4-FFF2-40B4-BE49-F238E27FC236}">
                    <a16:creationId xmlns:a16="http://schemas.microsoft.com/office/drawing/2014/main" id="{631762C3-DDDB-B8E7-43F2-E1A6210A6D8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4" name="Freeform 59">
                <a:extLst>
                  <a:ext uri="{FF2B5EF4-FFF2-40B4-BE49-F238E27FC236}">
                    <a16:creationId xmlns:a16="http://schemas.microsoft.com/office/drawing/2014/main" id="{C9FB36E7-412F-0117-C8FE-5D40F5331B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62">
                <a:extLst>
                  <a:ext uri="{FF2B5EF4-FFF2-40B4-BE49-F238E27FC236}">
                    <a16:creationId xmlns:a16="http://schemas.microsoft.com/office/drawing/2014/main" id="{2B6DEFFA-A04C-2B96-1471-3ADCA3336E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65">
                <a:extLst>
                  <a:ext uri="{FF2B5EF4-FFF2-40B4-BE49-F238E27FC236}">
                    <a16:creationId xmlns:a16="http://schemas.microsoft.com/office/drawing/2014/main" id="{278F6762-48C0-CF1C-B6EC-5DF68BD28B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7" name="Freeform 79">
                <a:extLst>
                  <a:ext uri="{FF2B5EF4-FFF2-40B4-BE49-F238E27FC236}">
                    <a16:creationId xmlns:a16="http://schemas.microsoft.com/office/drawing/2014/main" id="{47A9FBB6-821F-1B31-A561-5756851580C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82">
                <a:extLst>
                  <a:ext uri="{FF2B5EF4-FFF2-40B4-BE49-F238E27FC236}">
                    <a16:creationId xmlns:a16="http://schemas.microsoft.com/office/drawing/2014/main" id="{3E77E0BF-E53C-F949-B171-90275BEC79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85">
                <a:extLst>
                  <a:ext uri="{FF2B5EF4-FFF2-40B4-BE49-F238E27FC236}">
                    <a16:creationId xmlns:a16="http://schemas.microsoft.com/office/drawing/2014/main" id="{49803324-AB6B-8707-F09F-A28B7886FF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90" name="Freeform 88">
                <a:extLst>
                  <a:ext uri="{FF2B5EF4-FFF2-40B4-BE49-F238E27FC236}">
                    <a16:creationId xmlns:a16="http://schemas.microsoft.com/office/drawing/2014/main" id="{A9C8C2A6-C4CF-1A30-168F-9542F9EA85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91" name="Group 90">
                <a:extLst>
                  <a:ext uri="{FF2B5EF4-FFF2-40B4-BE49-F238E27FC236}">
                    <a16:creationId xmlns:a16="http://schemas.microsoft.com/office/drawing/2014/main" id="{DCD77573-D70E-9174-BF73-04E7FD6F99E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2" name="Line 63">
                  <a:extLst>
                    <a:ext uri="{FF2B5EF4-FFF2-40B4-BE49-F238E27FC236}">
                      <a16:creationId xmlns:a16="http://schemas.microsoft.com/office/drawing/2014/main" id="{E4EB57D2-F2A6-6124-D712-11FF3F194A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Line 66">
                  <a:extLst>
                    <a:ext uri="{FF2B5EF4-FFF2-40B4-BE49-F238E27FC236}">
                      <a16:creationId xmlns:a16="http://schemas.microsoft.com/office/drawing/2014/main" id="{660C1BE5-CBD8-9507-95CB-BEDE9B4983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 name="Line 67">
                  <a:extLst>
                    <a:ext uri="{FF2B5EF4-FFF2-40B4-BE49-F238E27FC236}">
                      <a16:creationId xmlns:a16="http://schemas.microsoft.com/office/drawing/2014/main" id="{33BB2861-1933-1ACC-2072-B53D7EACFD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5" name="Line 80">
                  <a:extLst>
                    <a:ext uri="{FF2B5EF4-FFF2-40B4-BE49-F238E27FC236}">
                      <a16:creationId xmlns:a16="http://schemas.microsoft.com/office/drawing/2014/main" id="{9D3F18B8-592E-9FBA-27DD-6245191309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Line 83">
                  <a:extLst>
                    <a:ext uri="{FF2B5EF4-FFF2-40B4-BE49-F238E27FC236}">
                      <a16:creationId xmlns:a16="http://schemas.microsoft.com/office/drawing/2014/main" id="{723BE47A-63E6-DB08-B479-CE5261920F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 name="Line 86">
                  <a:extLst>
                    <a:ext uri="{FF2B5EF4-FFF2-40B4-BE49-F238E27FC236}">
                      <a16:creationId xmlns:a16="http://schemas.microsoft.com/office/drawing/2014/main" id="{8D708A68-F4FF-EDC2-2377-86B62AD09D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 name="Line 89">
                  <a:extLst>
                    <a:ext uri="{FF2B5EF4-FFF2-40B4-BE49-F238E27FC236}">
                      <a16:creationId xmlns:a16="http://schemas.microsoft.com/office/drawing/2014/main" id="{6748BEC4-A831-38CB-D654-623CAF325D9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59" name="Group 58">
              <a:extLst>
                <a:ext uri="{FF2B5EF4-FFF2-40B4-BE49-F238E27FC236}">
                  <a16:creationId xmlns:a16="http://schemas.microsoft.com/office/drawing/2014/main" id="{4C6C953C-A360-1817-3519-97476B699EE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69" name="Group 68">
                <a:extLst>
                  <a:ext uri="{FF2B5EF4-FFF2-40B4-BE49-F238E27FC236}">
                    <a16:creationId xmlns:a16="http://schemas.microsoft.com/office/drawing/2014/main" id="{22C44E29-B1BD-0292-FE7B-7516DC5ACF5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73" name="Straight Connector 72">
                  <a:extLst>
                    <a:ext uri="{FF2B5EF4-FFF2-40B4-BE49-F238E27FC236}">
                      <a16:creationId xmlns:a16="http://schemas.microsoft.com/office/drawing/2014/main" id="{D6EED04B-A801-B3E0-B796-3EB2EA582366}"/>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87979D94-1926-7FEB-5CC6-702EF9E2633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5" name="Rectangle 30">
                  <a:extLst>
                    <a:ext uri="{FF2B5EF4-FFF2-40B4-BE49-F238E27FC236}">
                      <a16:creationId xmlns:a16="http://schemas.microsoft.com/office/drawing/2014/main" id="{9AA75A7A-E53A-0233-C98B-C04D2953DB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30">
                  <a:extLst>
                    <a:ext uri="{FF2B5EF4-FFF2-40B4-BE49-F238E27FC236}">
                      <a16:creationId xmlns:a16="http://schemas.microsoft.com/office/drawing/2014/main" id="{7E8C7B03-4A56-EF25-AA5B-9994482C9F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 name="Group 69">
                <a:extLst>
                  <a:ext uri="{FF2B5EF4-FFF2-40B4-BE49-F238E27FC236}">
                    <a16:creationId xmlns:a16="http://schemas.microsoft.com/office/drawing/2014/main" id="{BE090634-E4BC-8196-7877-D707CB45B04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1" name="Freeform: Shape 73">
                  <a:extLst>
                    <a:ext uri="{FF2B5EF4-FFF2-40B4-BE49-F238E27FC236}">
                      <a16:creationId xmlns:a16="http://schemas.microsoft.com/office/drawing/2014/main" id="{8F51C8B9-9479-01E0-F6B5-8C92ED3D79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72" name="Freeform: Shape 74">
                  <a:extLst>
                    <a:ext uri="{FF2B5EF4-FFF2-40B4-BE49-F238E27FC236}">
                      <a16:creationId xmlns:a16="http://schemas.microsoft.com/office/drawing/2014/main" id="{1A8998AB-2533-6E70-617E-2AAC0F12EBA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60" name="Group 59">
              <a:extLst>
                <a:ext uri="{FF2B5EF4-FFF2-40B4-BE49-F238E27FC236}">
                  <a16:creationId xmlns:a16="http://schemas.microsoft.com/office/drawing/2014/main" id="{A4198AA1-1930-0C1B-DF82-F4695CE3879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61" name="Group 60">
                <a:extLst>
                  <a:ext uri="{FF2B5EF4-FFF2-40B4-BE49-F238E27FC236}">
                    <a16:creationId xmlns:a16="http://schemas.microsoft.com/office/drawing/2014/main" id="{F474BF9F-B5D9-7696-2F66-3F25A40857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66" name="Freeform 65">
                  <a:extLst>
                    <a:ext uri="{FF2B5EF4-FFF2-40B4-BE49-F238E27FC236}">
                      <a16:creationId xmlns:a16="http://schemas.microsoft.com/office/drawing/2014/main" id="{88FA26F8-779F-A601-79F2-CC2D82BCFF3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66">
                  <a:extLst>
                    <a:ext uri="{FF2B5EF4-FFF2-40B4-BE49-F238E27FC236}">
                      <a16:creationId xmlns:a16="http://schemas.microsoft.com/office/drawing/2014/main" id="{EE241512-EA09-4E63-5B80-7AFB75DCAF2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8" name="Line 70">
                  <a:extLst>
                    <a:ext uri="{FF2B5EF4-FFF2-40B4-BE49-F238E27FC236}">
                      <a16:creationId xmlns:a16="http://schemas.microsoft.com/office/drawing/2014/main" id="{B83492D5-57A6-FBBB-CF50-1784C8D327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62" name="Group 61">
                <a:extLst>
                  <a:ext uri="{FF2B5EF4-FFF2-40B4-BE49-F238E27FC236}">
                    <a16:creationId xmlns:a16="http://schemas.microsoft.com/office/drawing/2014/main" id="{31639602-8447-EF67-4E2F-8F075BFE357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63" name="Freeform 68">
                  <a:extLst>
                    <a:ext uri="{FF2B5EF4-FFF2-40B4-BE49-F238E27FC236}">
                      <a16:creationId xmlns:a16="http://schemas.microsoft.com/office/drawing/2014/main" id="{7D4A2AA0-D6C8-91C5-4BA7-88C8C6BA4E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4" name="Freeform 69">
                  <a:extLst>
                    <a:ext uri="{FF2B5EF4-FFF2-40B4-BE49-F238E27FC236}">
                      <a16:creationId xmlns:a16="http://schemas.microsoft.com/office/drawing/2014/main" id="{80339B30-7EE8-F62F-9AA7-CDB8130004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5" name="Line 70">
                  <a:extLst>
                    <a:ext uri="{FF2B5EF4-FFF2-40B4-BE49-F238E27FC236}">
                      <a16:creationId xmlns:a16="http://schemas.microsoft.com/office/drawing/2014/main" id="{26E866F8-D7C3-B9D9-2435-1B5FA19F49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cxnSp>
        <p:nvCxnSpPr>
          <p:cNvPr id="99" name="Straight Connector 98">
            <a:extLst>
              <a:ext uri="{FF2B5EF4-FFF2-40B4-BE49-F238E27FC236}">
                <a16:creationId xmlns:a16="http://schemas.microsoft.com/office/drawing/2014/main" id="{FA12B7C8-641B-3498-17F8-7DD39AF98C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826000" y="4379976"/>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264664" y="4553712"/>
            <a:ext cx="7662672" cy="1636776"/>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968752" y="1188720"/>
            <a:ext cx="6254496" cy="2999232"/>
          </a:xfrm>
        </p:spPr>
        <p:txBody>
          <a:bodyPr anchor="b"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315297760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ntent with small lis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02336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a:p>
        </p:txBody>
      </p:sp>
      <p:grpSp>
        <p:nvGrpSpPr>
          <p:cNvPr id="6" name="Group 5">
            <a:extLst>
              <a:ext uri="{FF2B5EF4-FFF2-40B4-BE49-F238E27FC236}">
                <a16:creationId xmlns:a16="http://schemas.microsoft.com/office/drawing/2014/main" id="{0B6EF528-594F-556A-CD60-606594B5EB5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7" name="Freeform 64">
              <a:extLst>
                <a:ext uri="{FF2B5EF4-FFF2-40B4-BE49-F238E27FC236}">
                  <a16:creationId xmlns:a16="http://schemas.microsoft.com/office/drawing/2014/main" id="{BDE594A0-C605-05DF-4E16-3CBCD551FC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81">
              <a:extLst>
                <a:ext uri="{FF2B5EF4-FFF2-40B4-BE49-F238E27FC236}">
                  <a16:creationId xmlns:a16="http://schemas.microsoft.com/office/drawing/2014/main" id="{1562DBBC-D27A-04B4-3DE0-B4A3D18F6E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61">
              <a:extLst>
                <a:ext uri="{FF2B5EF4-FFF2-40B4-BE49-F238E27FC236}">
                  <a16:creationId xmlns:a16="http://schemas.microsoft.com/office/drawing/2014/main" id="{19098940-07AF-53FE-A889-D52535C683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a:extLst>
                <a:ext uri="{FF2B5EF4-FFF2-40B4-BE49-F238E27FC236}">
                  <a16:creationId xmlns:a16="http://schemas.microsoft.com/office/drawing/2014/main" id="{6A5186D6-8D0A-8EED-0443-61432F58C48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84">
              <a:extLst>
                <a:ext uri="{FF2B5EF4-FFF2-40B4-BE49-F238E27FC236}">
                  <a16:creationId xmlns:a16="http://schemas.microsoft.com/office/drawing/2014/main" id="{A8142045-90C6-3C06-C658-F556B7A23E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87">
              <a:extLst>
                <a:ext uri="{FF2B5EF4-FFF2-40B4-BE49-F238E27FC236}">
                  <a16:creationId xmlns:a16="http://schemas.microsoft.com/office/drawing/2014/main" id="{001077E0-C656-C968-C9E9-3FA9976D76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0">
              <a:extLst>
                <a:ext uri="{FF2B5EF4-FFF2-40B4-BE49-F238E27FC236}">
                  <a16:creationId xmlns:a16="http://schemas.microsoft.com/office/drawing/2014/main" id="{37D03ED0-7FF4-4C75-B6D7-20D135AE437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59">
              <a:extLst>
                <a:ext uri="{FF2B5EF4-FFF2-40B4-BE49-F238E27FC236}">
                  <a16:creationId xmlns:a16="http://schemas.microsoft.com/office/drawing/2014/main" id="{3DEE59B3-D69B-65ED-AFF7-9948D8C3D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62">
              <a:extLst>
                <a:ext uri="{FF2B5EF4-FFF2-40B4-BE49-F238E27FC236}">
                  <a16:creationId xmlns:a16="http://schemas.microsoft.com/office/drawing/2014/main" id="{7B7DEFBA-E50A-8C73-7554-73D969A8691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65">
              <a:extLst>
                <a:ext uri="{FF2B5EF4-FFF2-40B4-BE49-F238E27FC236}">
                  <a16:creationId xmlns:a16="http://schemas.microsoft.com/office/drawing/2014/main" id="{BFC587AB-20A9-702A-A70E-C4E28BD76E2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79">
              <a:extLst>
                <a:ext uri="{FF2B5EF4-FFF2-40B4-BE49-F238E27FC236}">
                  <a16:creationId xmlns:a16="http://schemas.microsoft.com/office/drawing/2014/main" id="{D986BC4B-F530-ADAD-ED09-0774DF8B1B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82">
              <a:extLst>
                <a:ext uri="{FF2B5EF4-FFF2-40B4-BE49-F238E27FC236}">
                  <a16:creationId xmlns:a16="http://schemas.microsoft.com/office/drawing/2014/main" id="{951F9DD8-AD36-C9D1-EF7A-BD668B0CEC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85">
              <a:extLst>
                <a:ext uri="{FF2B5EF4-FFF2-40B4-BE49-F238E27FC236}">
                  <a16:creationId xmlns:a16="http://schemas.microsoft.com/office/drawing/2014/main" id="{4F08948B-FEE6-B607-4151-90BEE6EEC6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3">
              <a:extLst>
                <a:ext uri="{FF2B5EF4-FFF2-40B4-BE49-F238E27FC236}">
                  <a16:creationId xmlns:a16="http://schemas.microsoft.com/office/drawing/2014/main" id="{3210488C-8EF3-8C1E-C938-F164A22E057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5" name="Group 24">
              <a:extLst>
                <a:ext uri="{FF2B5EF4-FFF2-40B4-BE49-F238E27FC236}">
                  <a16:creationId xmlns:a16="http://schemas.microsoft.com/office/drawing/2014/main" id="{8E955C9D-4C20-D5B8-4314-C3D862B849F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6" name="Line 63">
                <a:extLst>
                  <a:ext uri="{FF2B5EF4-FFF2-40B4-BE49-F238E27FC236}">
                    <a16:creationId xmlns:a16="http://schemas.microsoft.com/office/drawing/2014/main" id="{ED94D0DA-6022-CBE8-F3BB-33C6014E92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66">
                <a:extLst>
                  <a:ext uri="{FF2B5EF4-FFF2-40B4-BE49-F238E27FC236}">
                    <a16:creationId xmlns:a16="http://schemas.microsoft.com/office/drawing/2014/main" id="{A929325D-F34D-6A1A-DE19-4840ACD4D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67">
                <a:extLst>
                  <a:ext uri="{FF2B5EF4-FFF2-40B4-BE49-F238E27FC236}">
                    <a16:creationId xmlns:a16="http://schemas.microsoft.com/office/drawing/2014/main" id="{860F19A3-DF79-A7F2-0F4D-C3EA2B9F52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80">
                <a:extLst>
                  <a:ext uri="{FF2B5EF4-FFF2-40B4-BE49-F238E27FC236}">
                    <a16:creationId xmlns:a16="http://schemas.microsoft.com/office/drawing/2014/main" id="{F34406AE-507E-602D-0447-9BA9E9B968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Line 83">
                <a:extLst>
                  <a:ext uri="{FF2B5EF4-FFF2-40B4-BE49-F238E27FC236}">
                    <a16:creationId xmlns:a16="http://schemas.microsoft.com/office/drawing/2014/main" id="{7324F077-0462-0854-1F7C-409BFBAC39A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Line 86">
                <a:extLst>
                  <a:ext uri="{FF2B5EF4-FFF2-40B4-BE49-F238E27FC236}">
                    <a16:creationId xmlns:a16="http://schemas.microsoft.com/office/drawing/2014/main" id="{EA974DE0-FE19-3CF6-0E4E-947F4E9285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Line 89">
                <a:extLst>
                  <a:ext uri="{FF2B5EF4-FFF2-40B4-BE49-F238E27FC236}">
                    <a16:creationId xmlns:a16="http://schemas.microsoft.com/office/drawing/2014/main" id="{84EAAB2B-6EB6-BAE0-59C4-64704C7F20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33" name="Group 32">
            <a:extLst>
              <a:ext uri="{FF2B5EF4-FFF2-40B4-BE49-F238E27FC236}">
                <a16:creationId xmlns:a16="http://schemas.microsoft.com/office/drawing/2014/main" id="{9FDCF00D-740A-E550-4193-58FFEEB67D4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34" name="Freeform 64">
              <a:extLst>
                <a:ext uri="{FF2B5EF4-FFF2-40B4-BE49-F238E27FC236}">
                  <a16:creationId xmlns:a16="http://schemas.microsoft.com/office/drawing/2014/main" id="{1A11072A-99AE-301C-C062-31AAF2AD90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81">
              <a:extLst>
                <a:ext uri="{FF2B5EF4-FFF2-40B4-BE49-F238E27FC236}">
                  <a16:creationId xmlns:a16="http://schemas.microsoft.com/office/drawing/2014/main" id="{5BE152B0-D24F-1EC7-D612-2505041057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61">
              <a:extLst>
                <a:ext uri="{FF2B5EF4-FFF2-40B4-BE49-F238E27FC236}">
                  <a16:creationId xmlns:a16="http://schemas.microsoft.com/office/drawing/2014/main" id="{05B71946-296F-92C5-5DB5-E20C4E1B02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78">
              <a:extLst>
                <a:ext uri="{FF2B5EF4-FFF2-40B4-BE49-F238E27FC236}">
                  <a16:creationId xmlns:a16="http://schemas.microsoft.com/office/drawing/2014/main" id="{FE40B9B7-8AE6-0829-F222-035B5CEBF0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84">
              <a:extLst>
                <a:ext uri="{FF2B5EF4-FFF2-40B4-BE49-F238E27FC236}">
                  <a16:creationId xmlns:a16="http://schemas.microsoft.com/office/drawing/2014/main" id="{9D95873C-1797-68CD-8369-43A29753C6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87">
              <a:extLst>
                <a:ext uri="{FF2B5EF4-FFF2-40B4-BE49-F238E27FC236}">
                  <a16:creationId xmlns:a16="http://schemas.microsoft.com/office/drawing/2014/main" id="{D9484E0A-EBF4-F3B9-49E0-7C30B0E7B1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60">
              <a:extLst>
                <a:ext uri="{FF2B5EF4-FFF2-40B4-BE49-F238E27FC236}">
                  <a16:creationId xmlns:a16="http://schemas.microsoft.com/office/drawing/2014/main" id="{E8F76E8D-4F44-399C-A755-AA6D11DA0EC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59">
              <a:extLst>
                <a:ext uri="{FF2B5EF4-FFF2-40B4-BE49-F238E27FC236}">
                  <a16:creationId xmlns:a16="http://schemas.microsoft.com/office/drawing/2014/main" id="{D7F1F9E9-B4FC-13F2-5351-5062D0679FF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62">
              <a:extLst>
                <a:ext uri="{FF2B5EF4-FFF2-40B4-BE49-F238E27FC236}">
                  <a16:creationId xmlns:a16="http://schemas.microsoft.com/office/drawing/2014/main" id="{82AFD47A-39F7-B763-21EC-F8236B0E64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65">
              <a:extLst>
                <a:ext uri="{FF2B5EF4-FFF2-40B4-BE49-F238E27FC236}">
                  <a16:creationId xmlns:a16="http://schemas.microsoft.com/office/drawing/2014/main" id="{8DF521CE-7542-7A4E-6F55-45B81DAFE53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79">
              <a:extLst>
                <a:ext uri="{FF2B5EF4-FFF2-40B4-BE49-F238E27FC236}">
                  <a16:creationId xmlns:a16="http://schemas.microsoft.com/office/drawing/2014/main" id="{B8CA85D2-9E55-B392-9BA6-8C8E9B5D189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82">
              <a:extLst>
                <a:ext uri="{FF2B5EF4-FFF2-40B4-BE49-F238E27FC236}">
                  <a16:creationId xmlns:a16="http://schemas.microsoft.com/office/drawing/2014/main" id="{BFB42FEA-9C8A-25D0-7350-B4B8C0F5D7F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85">
              <a:extLst>
                <a:ext uri="{FF2B5EF4-FFF2-40B4-BE49-F238E27FC236}">
                  <a16:creationId xmlns:a16="http://schemas.microsoft.com/office/drawing/2014/main" id="{543CDFF4-A1F2-F88B-DB23-FF705DCB19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88">
              <a:extLst>
                <a:ext uri="{FF2B5EF4-FFF2-40B4-BE49-F238E27FC236}">
                  <a16:creationId xmlns:a16="http://schemas.microsoft.com/office/drawing/2014/main" id="{0F21293C-A1D7-94EB-896F-2A5BBA3775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8" name="Group 47">
              <a:extLst>
                <a:ext uri="{FF2B5EF4-FFF2-40B4-BE49-F238E27FC236}">
                  <a16:creationId xmlns:a16="http://schemas.microsoft.com/office/drawing/2014/main" id="{046BDE1D-03D6-5D82-4C5D-B9A69F90563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9" name="Line 63">
                <a:extLst>
                  <a:ext uri="{FF2B5EF4-FFF2-40B4-BE49-F238E27FC236}">
                    <a16:creationId xmlns:a16="http://schemas.microsoft.com/office/drawing/2014/main" id="{A9292CCA-C3C0-69E9-A547-BA5C02CF43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66">
                <a:extLst>
                  <a:ext uri="{FF2B5EF4-FFF2-40B4-BE49-F238E27FC236}">
                    <a16:creationId xmlns:a16="http://schemas.microsoft.com/office/drawing/2014/main" id="{C783AFBE-DD7F-B527-4236-A1694DBC46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67">
                <a:extLst>
                  <a:ext uri="{FF2B5EF4-FFF2-40B4-BE49-F238E27FC236}">
                    <a16:creationId xmlns:a16="http://schemas.microsoft.com/office/drawing/2014/main" id="{B8945097-6C88-CEDE-656F-2B9BB6EBEC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80">
                <a:extLst>
                  <a:ext uri="{FF2B5EF4-FFF2-40B4-BE49-F238E27FC236}">
                    <a16:creationId xmlns:a16="http://schemas.microsoft.com/office/drawing/2014/main" id="{82400F36-39B8-67BE-3C3E-615B46577CA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Line 83">
                <a:extLst>
                  <a:ext uri="{FF2B5EF4-FFF2-40B4-BE49-F238E27FC236}">
                    <a16:creationId xmlns:a16="http://schemas.microsoft.com/office/drawing/2014/main" id="{E6B024E3-D2F7-A32C-B2BC-5E6DC218E6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Line 86">
                <a:extLst>
                  <a:ext uri="{FF2B5EF4-FFF2-40B4-BE49-F238E27FC236}">
                    <a16:creationId xmlns:a16="http://schemas.microsoft.com/office/drawing/2014/main" id="{D15C6BBB-32C7-7813-F43E-8B6F86A05F1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Line 89">
                <a:extLst>
                  <a:ext uri="{FF2B5EF4-FFF2-40B4-BE49-F238E27FC236}">
                    <a16:creationId xmlns:a16="http://schemas.microsoft.com/office/drawing/2014/main" id="{D1755EB0-41FE-45B9-11D8-7D13B40DB2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3886200" y="2103120"/>
            <a:ext cx="2761488"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812280" y="2103120"/>
            <a:ext cx="4855464" cy="39319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886200" y="548640"/>
            <a:ext cx="8055864" cy="1132258"/>
          </a:xfrm>
        </p:spPr>
        <p:txBody>
          <a:bodyPr/>
          <a:lstStyle/>
          <a:p>
            <a:r>
              <a:rPr lang="en-US"/>
              <a:t>Click to edit Master title style</a:t>
            </a:r>
          </a:p>
        </p:txBody>
      </p:sp>
    </p:spTree>
    <p:extLst>
      <p:ext uri="{BB962C8B-B14F-4D97-AF65-F5344CB8AC3E}">
        <p14:creationId xmlns:p14="http://schemas.microsoft.com/office/powerpoint/2010/main" val="13828563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Content, medium ">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2DECF7E6-548D-A95C-6299-222EE29ED544}"/>
              </a:ext>
            </a:extLst>
          </p:cNvPr>
          <p:cNvSpPr>
            <a:spLocks noGrp="1"/>
          </p:cNvSpPr>
          <p:nvPr>
            <p:ph type="dt" sz="half" idx="10"/>
          </p:nvPr>
        </p:nvSpPr>
        <p:spPr/>
        <p:txBody>
          <a:bodyPr/>
          <a:lstStyle/>
          <a:p>
            <a:r>
              <a:rPr lang="en-US"/>
              <a:t>20XX</a:t>
            </a:r>
          </a:p>
        </p:txBody>
      </p:sp>
      <p:sp>
        <p:nvSpPr>
          <p:cNvPr id="9" name="Footer Placeholder 8">
            <a:extLst>
              <a:ext uri="{FF2B5EF4-FFF2-40B4-BE49-F238E27FC236}">
                <a16:creationId xmlns:a16="http://schemas.microsoft.com/office/drawing/2014/main" id="{8C9320CA-5CD7-A07A-0CA7-261225AAEF77}"/>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A6E4DA78-A37F-D95F-BF1F-990B686AB49D}"/>
              </a:ext>
            </a:extLst>
          </p:cNvPr>
          <p:cNvSpPr>
            <a:spLocks noGrp="1"/>
          </p:cNvSpPr>
          <p:nvPr>
            <p:ph type="sldNum" sz="quarter" idx="12"/>
          </p:nvPr>
        </p:nvSpPr>
        <p:spPr/>
        <p:txBody>
          <a:bodyPr/>
          <a:lstStyle/>
          <a:p>
            <a:fld id="{CC057153-B650-4DEB-B370-79DDCFDCE934}" type="slidenum">
              <a:rPr lang="en-US" smtClean="0"/>
              <a:pPr/>
              <a:t>‹#›</a:t>
            </a:fld>
            <a:endParaRPr lang="en-US"/>
          </a:p>
        </p:txBody>
      </p:sp>
      <p:cxnSp>
        <p:nvCxnSpPr>
          <p:cNvPr id="5" name="Straight Connector 4">
            <a:extLst>
              <a:ext uri="{FF2B5EF4-FFF2-40B4-BE49-F238E27FC236}">
                <a16:creationId xmlns:a16="http://schemas.microsoft.com/office/drawing/2014/main" id="{E25BFD2D-23AC-20F2-5D2E-B6D208328ECC}"/>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193852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3F519321-39F6-08F8-D905-9315EEB0CD73}"/>
              </a:ext>
            </a:extLst>
          </p:cNvPr>
          <p:cNvSpPr>
            <a:spLocks noGrp="1"/>
          </p:cNvSpPr>
          <p:nvPr>
            <p:ph idx="13"/>
          </p:nvPr>
        </p:nvSpPr>
        <p:spPr>
          <a:xfrm>
            <a:off x="4912504" y="2103120"/>
            <a:ext cx="6353721"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8" y="2103120"/>
            <a:ext cx="4105656"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548640"/>
            <a:ext cx="10653578" cy="1133856"/>
          </a:xfrm>
        </p:spPr>
        <p:txBody>
          <a:bodyPr/>
          <a:lstStyle/>
          <a:p>
            <a:r>
              <a:rPr lang="en-US"/>
              <a:t>Click to edit Master title style</a:t>
            </a:r>
          </a:p>
        </p:txBody>
      </p:sp>
    </p:spTree>
    <p:extLst>
      <p:ext uri="{BB962C8B-B14F-4D97-AF65-F5344CB8AC3E}">
        <p14:creationId xmlns:p14="http://schemas.microsoft.com/office/powerpoint/2010/main" val="340028761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Content, medium and small">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1DD89DC3-7755-6F68-B7F5-979FD6C744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291840" y="1937284"/>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9802CF08-CC52-E7E8-E565-6700958B4105}"/>
              </a:ext>
            </a:extLst>
          </p:cNvPr>
          <p:cNvSpPr>
            <a:spLocks noGrp="1"/>
          </p:cNvSpPr>
          <p:nvPr>
            <p:ph type="dt" sz="half" idx="15"/>
          </p:nvPr>
        </p:nvSpPr>
        <p:spPr/>
        <p:txBody>
          <a:bodyPr/>
          <a:lstStyle/>
          <a:p>
            <a:r>
              <a:rPr lang="en-US"/>
              <a:t>20XX</a:t>
            </a:r>
          </a:p>
        </p:txBody>
      </p:sp>
      <p:sp>
        <p:nvSpPr>
          <p:cNvPr id="4" name="Footer Placeholder 3">
            <a:extLst>
              <a:ext uri="{FF2B5EF4-FFF2-40B4-BE49-F238E27FC236}">
                <a16:creationId xmlns:a16="http://schemas.microsoft.com/office/drawing/2014/main" id="{0823CA10-9755-BD67-C4D3-8A1BB620AEF2}"/>
              </a:ext>
            </a:extLst>
          </p:cNvPr>
          <p:cNvSpPr>
            <a:spLocks noGrp="1"/>
          </p:cNvSpPr>
          <p:nvPr>
            <p:ph type="ftr" sz="quarter" idx="16"/>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44A0A7C3-0501-E6B1-A79B-C8134B490F51}"/>
              </a:ext>
            </a:extLst>
          </p:cNvPr>
          <p:cNvSpPr>
            <a:spLocks noGrp="1"/>
          </p:cNvSpPr>
          <p:nvPr>
            <p:ph type="sldNum" sz="quarter" idx="17"/>
          </p:nvPr>
        </p:nvSpPr>
        <p:spPr/>
        <p:txBody>
          <a:bodyPr/>
          <a:lstStyle/>
          <a:p>
            <a:fld id="{CC057153-B650-4DEB-B370-79DDCFDCE934}" type="slidenum">
              <a:rPr lang="en-US" smtClean="0"/>
              <a:pPr/>
              <a:t>‹#›</a:t>
            </a:fld>
            <a:endParaRPr lang="en-US"/>
          </a:p>
        </p:txBody>
      </p:sp>
      <p:grpSp>
        <p:nvGrpSpPr>
          <p:cNvPr id="5" name="Group 4">
            <a:extLst>
              <a:ext uri="{FF2B5EF4-FFF2-40B4-BE49-F238E27FC236}">
                <a16:creationId xmlns:a16="http://schemas.microsoft.com/office/drawing/2014/main" id="{97137302-1A69-A674-9207-8CE8198A06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56" name="Group 55">
              <a:extLst>
                <a:ext uri="{FF2B5EF4-FFF2-40B4-BE49-F238E27FC236}">
                  <a16:creationId xmlns:a16="http://schemas.microsoft.com/office/drawing/2014/main" id="{B43369CA-62CD-EFB9-F8C2-68C1BCD6EC2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62" name="Group 61">
                <a:extLst>
                  <a:ext uri="{FF2B5EF4-FFF2-40B4-BE49-F238E27FC236}">
                    <a16:creationId xmlns:a16="http://schemas.microsoft.com/office/drawing/2014/main" id="{8FA50491-D373-0AFC-CE50-F518ECA46DD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6" name="Straight Connector 65">
                  <a:extLst>
                    <a:ext uri="{FF2B5EF4-FFF2-40B4-BE49-F238E27FC236}">
                      <a16:creationId xmlns:a16="http://schemas.microsoft.com/office/drawing/2014/main" id="{AFF2448E-C192-A06F-DBEF-437DA4064D6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DC852C2-6D36-18EB-486A-91FF579FD9EE}"/>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8" name="Rectangle 30">
                  <a:extLst>
                    <a:ext uri="{FF2B5EF4-FFF2-40B4-BE49-F238E27FC236}">
                      <a16:creationId xmlns:a16="http://schemas.microsoft.com/office/drawing/2014/main" id="{5D1F5E1F-9C25-6F79-0034-ECFD7E7E1B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30">
                  <a:extLst>
                    <a:ext uri="{FF2B5EF4-FFF2-40B4-BE49-F238E27FC236}">
                      <a16:creationId xmlns:a16="http://schemas.microsoft.com/office/drawing/2014/main" id="{8E0167A9-E300-611A-4F64-09498C5CB97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20AE9D26-A58B-403A-D1B3-F2290AC2D0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64" name="Freeform: Shape 101">
                  <a:extLst>
                    <a:ext uri="{FF2B5EF4-FFF2-40B4-BE49-F238E27FC236}">
                      <a16:creationId xmlns:a16="http://schemas.microsoft.com/office/drawing/2014/main" id="{697E4BC1-0F47-C193-5BDC-59411573A0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65" name="Freeform: Shape 102">
                  <a:extLst>
                    <a:ext uri="{FF2B5EF4-FFF2-40B4-BE49-F238E27FC236}">
                      <a16:creationId xmlns:a16="http://schemas.microsoft.com/office/drawing/2014/main" id="{E43A0334-0484-A6AE-CF29-99DD4D8DC6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57" name="Group 56">
              <a:extLst>
                <a:ext uri="{FF2B5EF4-FFF2-40B4-BE49-F238E27FC236}">
                  <a16:creationId xmlns:a16="http://schemas.microsoft.com/office/drawing/2014/main" id="{1FD5042A-523C-577E-CE90-02AE84021D7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8" name="Group 57">
                <a:extLst>
                  <a:ext uri="{FF2B5EF4-FFF2-40B4-BE49-F238E27FC236}">
                    <a16:creationId xmlns:a16="http://schemas.microsoft.com/office/drawing/2014/main" id="{FCF07F39-DA9C-6FAF-9EA8-4D4A65B156F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60" name="Freeform 68">
                  <a:extLst>
                    <a:ext uri="{FF2B5EF4-FFF2-40B4-BE49-F238E27FC236}">
                      <a16:creationId xmlns:a16="http://schemas.microsoft.com/office/drawing/2014/main" id="{DA113724-CD7E-E37F-E63F-4629E8A7650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69">
                  <a:extLst>
                    <a:ext uri="{FF2B5EF4-FFF2-40B4-BE49-F238E27FC236}">
                      <a16:creationId xmlns:a16="http://schemas.microsoft.com/office/drawing/2014/main" id="{9F4E16DF-B699-C661-9242-6E15F66C00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59" name="Line 70">
                <a:extLst>
                  <a:ext uri="{FF2B5EF4-FFF2-40B4-BE49-F238E27FC236}">
                    <a16:creationId xmlns:a16="http://schemas.microsoft.com/office/drawing/2014/main" id="{2F9EA502-750D-9DB3-7B70-A2D55DDAE4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70" name="Group 69">
            <a:extLst>
              <a:ext uri="{FF2B5EF4-FFF2-40B4-BE49-F238E27FC236}">
                <a16:creationId xmlns:a16="http://schemas.microsoft.com/office/drawing/2014/main" id="{362BD590-B46E-92B9-05F7-0C75E9DEDA2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71" name="Group 70">
              <a:extLst>
                <a:ext uri="{FF2B5EF4-FFF2-40B4-BE49-F238E27FC236}">
                  <a16:creationId xmlns:a16="http://schemas.microsoft.com/office/drawing/2014/main" id="{0B865310-A190-5FB1-97CF-9A5B2A8C4AA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77" name="Group 76">
                <a:extLst>
                  <a:ext uri="{FF2B5EF4-FFF2-40B4-BE49-F238E27FC236}">
                    <a16:creationId xmlns:a16="http://schemas.microsoft.com/office/drawing/2014/main" id="{4ADBA304-54CD-A7C8-0C30-7B053ECA750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81" name="Straight Connector 80">
                  <a:extLst>
                    <a:ext uri="{FF2B5EF4-FFF2-40B4-BE49-F238E27FC236}">
                      <a16:creationId xmlns:a16="http://schemas.microsoft.com/office/drawing/2014/main" id="{AE1B8768-B33A-E9C1-4A7F-A8599374B57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E5A642F-F01B-7FF7-0B82-3DFACE0BED2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83" name="Rectangle 30">
                  <a:extLst>
                    <a:ext uri="{FF2B5EF4-FFF2-40B4-BE49-F238E27FC236}">
                      <a16:creationId xmlns:a16="http://schemas.microsoft.com/office/drawing/2014/main" id="{B1DD1374-65C5-4D20-D0A5-A741C8B92E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30">
                  <a:extLst>
                    <a:ext uri="{FF2B5EF4-FFF2-40B4-BE49-F238E27FC236}">
                      <a16:creationId xmlns:a16="http://schemas.microsoft.com/office/drawing/2014/main" id="{2908938F-65F1-DE57-170B-D7155586EB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8" name="Group 77">
                <a:extLst>
                  <a:ext uri="{FF2B5EF4-FFF2-40B4-BE49-F238E27FC236}">
                    <a16:creationId xmlns:a16="http://schemas.microsoft.com/office/drawing/2014/main" id="{3577E40B-69CF-7DED-7AEA-AB34624C216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9" name="Freeform: Shape 116">
                  <a:extLst>
                    <a:ext uri="{FF2B5EF4-FFF2-40B4-BE49-F238E27FC236}">
                      <a16:creationId xmlns:a16="http://schemas.microsoft.com/office/drawing/2014/main" id="{DADAA6BE-8977-81AB-2C67-F7241243FD0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80" name="Freeform: Shape 117">
                  <a:extLst>
                    <a:ext uri="{FF2B5EF4-FFF2-40B4-BE49-F238E27FC236}">
                      <a16:creationId xmlns:a16="http://schemas.microsoft.com/office/drawing/2014/main" id="{5AC24CAA-95C1-7FD3-5AB8-3C432D57C1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72" name="Group 71">
              <a:extLst>
                <a:ext uri="{FF2B5EF4-FFF2-40B4-BE49-F238E27FC236}">
                  <a16:creationId xmlns:a16="http://schemas.microsoft.com/office/drawing/2014/main" id="{D91B96DC-EC78-9E05-76AD-2F5F9A64137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73" name="Group 72">
                <a:extLst>
                  <a:ext uri="{FF2B5EF4-FFF2-40B4-BE49-F238E27FC236}">
                    <a16:creationId xmlns:a16="http://schemas.microsoft.com/office/drawing/2014/main" id="{9AE00820-76F8-8379-C974-DA3B12413DD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75" name="Freeform 68">
                  <a:extLst>
                    <a:ext uri="{FF2B5EF4-FFF2-40B4-BE49-F238E27FC236}">
                      <a16:creationId xmlns:a16="http://schemas.microsoft.com/office/drawing/2014/main" id="{3C3DFD7B-01BF-EA56-D869-B675F4D7947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69">
                  <a:extLst>
                    <a:ext uri="{FF2B5EF4-FFF2-40B4-BE49-F238E27FC236}">
                      <a16:creationId xmlns:a16="http://schemas.microsoft.com/office/drawing/2014/main" id="{C0D4FAE5-A195-9D19-6619-5E6610DB858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74" name="Line 70">
                <a:extLst>
                  <a:ext uri="{FF2B5EF4-FFF2-40B4-BE49-F238E27FC236}">
                    <a16:creationId xmlns:a16="http://schemas.microsoft.com/office/drawing/2014/main" id="{4309EA9D-766D-ADEE-C3C2-457231463C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3154680" y="2103120"/>
            <a:ext cx="5596128"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8942832" y="2103120"/>
            <a:ext cx="2679192"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154680" y="548640"/>
            <a:ext cx="8467344" cy="1132258"/>
          </a:xfrm>
        </p:spPr>
        <p:txBody>
          <a:bodyPr/>
          <a:lstStyle/>
          <a:p>
            <a:r>
              <a:rPr lang="en-US"/>
              <a:t>Click to edit Master title style</a:t>
            </a:r>
          </a:p>
        </p:txBody>
      </p:sp>
    </p:spTree>
    <p:extLst>
      <p:ext uri="{BB962C8B-B14F-4D97-AF65-F5344CB8AC3E}">
        <p14:creationId xmlns:p14="http://schemas.microsoft.com/office/powerpoint/2010/main" val="4332986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Centered to right with graphic">
    <p:bg>
      <p:bgPr>
        <a:solidFill>
          <a:schemeClr val="tx2"/>
        </a:solidFill>
        <a:effectLst/>
      </p:bgPr>
    </p:bg>
    <p:spTree>
      <p:nvGrpSpPr>
        <p:cNvPr id="1" name=""/>
        <p:cNvGrpSpPr/>
        <p:nvPr/>
      </p:nvGrpSpPr>
      <p:grpSpPr>
        <a:xfrm>
          <a:off x="0" y="0"/>
          <a:ext cx="0" cy="0"/>
          <a:chOff x="0" y="0"/>
          <a:chExt cx="0" cy="0"/>
        </a:xfrm>
      </p:grpSpPr>
      <p:grpSp>
        <p:nvGrpSpPr>
          <p:cNvPr id="116" name="Group 115">
            <a:extLst>
              <a:ext uri="{FF2B5EF4-FFF2-40B4-BE49-F238E27FC236}">
                <a16:creationId xmlns:a16="http://schemas.microsoft.com/office/drawing/2014/main" id="{E95DA05C-5BDC-E236-6877-F08CFFF1B12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117" name="Group 116">
              <a:extLst>
                <a:ext uri="{FF2B5EF4-FFF2-40B4-BE49-F238E27FC236}">
                  <a16:creationId xmlns:a16="http://schemas.microsoft.com/office/drawing/2014/main" id="{8651FB6D-0972-8140-7465-2DCF2E109A5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218" name="Freeform 76">
                <a:extLst>
                  <a:ext uri="{FF2B5EF4-FFF2-40B4-BE49-F238E27FC236}">
                    <a16:creationId xmlns:a16="http://schemas.microsoft.com/office/drawing/2014/main" id="{7E086D75-9743-53BC-1DD7-198CFD9C892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9" name="Freeform 77">
                <a:extLst>
                  <a:ext uri="{FF2B5EF4-FFF2-40B4-BE49-F238E27FC236}">
                    <a16:creationId xmlns:a16="http://schemas.microsoft.com/office/drawing/2014/main" id="{CD5E912F-7A21-10C2-206A-A951CF17A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20" name="Group 219">
                <a:extLst>
                  <a:ext uri="{FF2B5EF4-FFF2-40B4-BE49-F238E27FC236}">
                    <a16:creationId xmlns:a16="http://schemas.microsoft.com/office/drawing/2014/main" id="{3EF2C449-28EF-B31B-F37F-F48AFFC6E56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221" name="Line 90">
                  <a:extLst>
                    <a:ext uri="{FF2B5EF4-FFF2-40B4-BE49-F238E27FC236}">
                      <a16:creationId xmlns:a16="http://schemas.microsoft.com/office/drawing/2014/main" id="{FBA3E19D-5127-0C50-DF33-61BF12EE7A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2" name="Freeform 91">
                  <a:extLst>
                    <a:ext uri="{FF2B5EF4-FFF2-40B4-BE49-F238E27FC236}">
                      <a16:creationId xmlns:a16="http://schemas.microsoft.com/office/drawing/2014/main" id="{F483D148-4CD8-DB6D-DE83-BB4555CA626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3" name="Freeform 92">
                  <a:extLst>
                    <a:ext uri="{FF2B5EF4-FFF2-40B4-BE49-F238E27FC236}">
                      <a16:creationId xmlns:a16="http://schemas.microsoft.com/office/drawing/2014/main" id="{4BDC03C8-821E-C7E5-946F-C08D10AC82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4" name="Freeform 93">
                  <a:extLst>
                    <a:ext uri="{FF2B5EF4-FFF2-40B4-BE49-F238E27FC236}">
                      <a16:creationId xmlns:a16="http://schemas.microsoft.com/office/drawing/2014/main" id="{05C029AA-87C8-BD5E-5644-BA5E2557FD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18" name="Group 117">
              <a:extLst>
                <a:ext uri="{FF2B5EF4-FFF2-40B4-BE49-F238E27FC236}">
                  <a16:creationId xmlns:a16="http://schemas.microsoft.com/office/drawing/2014/main" id="{83DF9600-D083-3A7B-A68B-349FE4615DC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69" name="Group 168">
                <a:extLst>
                  <a:ext uri="{FF2B5EF4-FFF2-40B4-BE49-F238E27FC236}">
                    <a16:creationId xmlns:a16="http://schemas.microsoft.com/office/drawing/2014/main" id="{9EE69DB6-9C48-191C-288C-CCA7C121E19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96" name="Freeform 64">
                  <a:extLst>
                    <a:ext uri="{FF2B5EF4-FFF2-40B4-BE49-F238E27FC236}">
                      <a16:creationId xmlns:a16="http://schemas.microsoft.com/office/drawing/2014/main" id="{626A26EF-9510-527C-94AC-665E781B67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7" name="Freeform 81">
                  <a:extLst>
                    <a:ext uri="{FF2B5EF4-FFF2-40B4-BE49-F238E27FC236}">
                      <a16:creationId xmlns:a16="http://schemas.microsoft.com/office/drawing/2014/main" id="{0D78064D-1F3C-D949-681A-7E5BD3A215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8" name="Freeform 61">
                  <a:extLst>
                    <a:ext uri="{FF2B5EF4-FFF2-40B4-BE49-F238E27FC236}">
                      <a16:creationId xmlns:a16="http://schemas.microsoft.com/office/drawing/2014/main" id="{468DBF6B-EE4D-FD32-9EB5-59A21EAF61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78">
                  <a:extLst>
                    <a:ext uri="{FF2B5EF4-FFF2-40B4-BE49-F238E27FC236}">
                      <a16:creationId xmlns:a16="http://schemas.microsoft.com/office/drawing/2014/main" id="{CE841B3D-6F2D-6644-B992-6E36B242FA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0" name="Freeform 84">
                  <a:extLst>
                    <a:ext uri="{FF2B5EF4-FFF2-40B4-BE49-F238E27FC236}">
                      <a16:creationId xmlns:a16="http://schemas.microsoft.com/office/drawing/2014/main" id="{63CCD5DF-4BEB-9911-F0DD-9BB49B52928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1" name="Freeform 87">
                  <a:extLst>
                    <a:ext uri="{FF2B5EF4-FFF2-40B4-BE49-F238E27FC236}">
                      <a16:creationId xmlns:a16="http://schemas.microsoft.com/office/drawing/2014/main" id="{EF7D7DB2-4820-FABA-91EC-ED82DB7E8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2" name="Freeform 60">
                  <a:extLst>
                    <a:ext uri="{FF2B5EF4-FFF2-40B4-BE49-F238E27FC236}">
                      <a16:creationId xmlns:a16="http://schemas.microsoft.com/office/drawing/2014/main" id="{94DCA28B-1E0C-2A00-B3D1-4C257B0CEA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59">
                  <a:extLst>
                    <a:ext uri="{FF2B5EF4-FFF2-40B4-BE49-F238E27FC236}">
                      <a16:creationId xmlns:a16="http://schemas.microsoft.com/office/drawing/2014/main" id="{75B53CA2-9F51-E1C0-66AF-BA2FB02DAE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4" name="Freeform 62">
                  <a:extLst>
                    <a:ext uri="{FF2B5EF4-FFF2-40B4-BE49-F238E27FC236}">
                      <a16:creationId xmlns:a16="http://schemas.microsoft.com/office/drawing/2014/main" id="{782EC5BD-A6C8-0117-73C6-5044C1F9FD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5" name="Freeform 65">
                  <a:extLst>
                    <a:ext uri="{FF2B5EF4-FFF2-40B4-BE49-F238E27FC236}">
                      <a16:creationId xmlns:a16="http://schemas.microsoft.com/office/drawing/2014/main" id="{82023CE3-CE94-7A4D-8736-7AA10E099C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6" name="Freeform 79">
                  <a:extLst>
                    <a:ext uri="{FF2B5EF4-FFF2-40B4-BE49-F238E27FC236}">
                      <a16:creationId xmlns:a16="http://schemas.microsoft.com/office/drawing/2014/main" id="{2D67D40F-2724-3FA8-06CF-71768FBF20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7" name="Freeform 82">
                  <a:extLst>
                    <a:ext uri="{FF2B5EF4-FFF2-40B4-BE49-F238E27FC236}">
                      <a16:creationId xmlns:a16="http://schemas.microsoft.com/office/drawing/2014/main" id="{39EA6125-BB06-D1DD-50E2-D330AD2289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8" name="Freeform 85">
                  <a:extLst>
                    <a:ext uri="{FF2B5EF4-FFF2-40B4-BE49-F238E27FC236}">
                      <a16:creationId xmlns:a16="http://schemas.microsoft.com/office/drawing/2014/main" id="{F6141C5F-9D29-B3C7-D584-3FDFE755FA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88">
                  <a:extLst>
                    <a:ext uri="{FF2B5EF4-FFF2-40B4-BE49-F238E27FC236}">
                      <a16:creationId xmlns:a16="http://schemas.microsoft.com/office/drawing/2014/main" id="{216852A2-E8DA-AC06-9627-4280AE4CA8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10" name="Group 209">
                  <a:extLst>
                    <a:ext uri="{FF2B5EF4-FFF2-40B4-BE49-F238E27FC236}">
                      <a16:creationId xmlns:a16="http://schemas.microsoft.com/office/drawing/2014/main" id="{3AC5C367-3E02-D135-33AE-86AB80CAE62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11" name="Line 63">
                    <a:extLst>
                      <a:ext uri="{FF2B5EF4-FFF2-40B4-BE49-F238E27FC236}">
                        <a16:creationId xmlns:a16="http://schemas.microsoft.com/office/drawing/2014/main" id="{EBE16287-7713-A96E-61F2-60F12FEB3F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2" name="Line 66">
                    <a:extLst>
                      <a:ext uri="{FF2B5EF4-FFF2-40B4-BE49-F238E27FC236}">
                        <a16:creationId xmlns:a16="http://schemas.microsoft.com/office/drawing/2014/main" id="{C1331C86-27B1-4D23-911F-4BA30E000F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3" name="Line 67">
                    <a:extLst>
                      <a:ext uri="{FF2B5EF4-FFF2-40B4-BE49-F238E27FC236}">
                        <a16:creationId xmlns:a16="http://schemas.microsoft.com/office/drawing/2014/main" id="{D117318C-4D30-E712-7268-49ED87C37A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4" name="Line 80">
                    <a:extLst>
                      <a:ext uri="{FF2B5EF4-FFF2-40B4-BE49-F238E27FC236}">
                        <a16:creationId xmlns:a16="http://schemas.microsoft.com/office/drawing/2014/main" id="{E0A3AEBE-02C6-F58C-7737-E7773CA959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5" name="Line 83">
                    <a:extLst>
                      <a:ext uri="{FF2B5EF4-FFF2-40B4-BE49-F238E27FC236}">
                        <a16:creationId xmlns:a16="http://schemas.microsoft.com/office/drawing/2014/main" id="{5CB81C54-9B93-E8B9-5379-917700E7DE5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6" name="Line 86">
                    <a:extLst>
                      <a:ext uri="{FF2B5EF4-FFF2-40B4-BE49-F238E27FC236}">
                        <a16:creationId xmlns:a16="http://schemas.microsoft.com/office/drawing/2014/main" id="{C387BAA6-6EDE-8DFE-18F8-FD15661F513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7" name="Line 89">
                    <a:extLst>
                      <a:ext uri="{FF2B5EF4-FFF2-40B4-BE49-F238E27FC236}">
                        <a16:creationId xmlns:a16="http://schemas.microsoft.com/office/drawing/2014/main" id="{358CAF63-13A5-5BDC-8C2C-6A2D9E812B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70" name="Group 169">
                <a:extLst>
                  <a:ext uri="{FF2B5EF4-FFF2-40B4-BE49-F238E27FC236}">
                    <a16:creationId xmlns:a16="http://schemas.microsoft.com/office/drawing/2014/main" id="{DB6D66A8-B714-B495-8C8F-2DD55609D3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8" name="Group 187">
                  <a:extLst>
                    <a:ext uri="{FF2B5EF4-FFF2-40B4-BE49-F238E27FC236}">
                      <a16:creationId xmlns:a16="http://schemas.microsoft.com/office/drawing/2014/main" id="{61E85C74-CEAD-03CF-6BDA-96FFD7746BD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2" name="Straight Connector 191">
                    <a:extLst>
                      <a:ext uri="{FF2B5EF4-FFF2-40B4-BE49-F238E27FC236}">
                        <a16:creationId xmlns:a16="http://schemas.microsoft.com/office/drawing/2014/main" id="{B1175C6A-2CAF-E5D9-8BA6-05E39D64F5E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C1CD4035-1619-3CC4-43DB-98C1AD3419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94" name="Rectangle 30">
                    <a:extLst>
                      <a:ext uri="{FF2B5EF4-FFF2-40B4-BE49-F238E27FC236}">
                        <a16:creationId xmlns:a16="http://schemas.microsoft.com/office/drawing/2014/main" id="{13AA21C6-B181-3609-0808-F25C6F7BACE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30">
                    <a:extLst>
                      <a:ext uri="{FF2B5EF4-FFF2-40B4-BE49-F238E27FC236}">
                        <a16:creationId xmlns:a16="http://schemas.microsoft.com/office/drawing/2014/main" id="{78713AFA-796F-39D3-3B84-2064D22FC1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9" name="Group 188">
                  <a:extLst>
                    <a:ext uri="{FF2B5EF4-FFF2-40B4-BE49-F238E27FC236}">
                      <a16:creationId xmlns:a16="http://schemas.microsoft.com/office/drawing/2014/main" id="{96EB4BD9-BF72-4C01-A716-9B336FED260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90" name="Freeform: Shape 166">
                    <a:extLst>
                      <a:ext uri="{FF2B5EF4-FFF2-40B4-BE49-F238E27FC236}">
                        <a16:creationId xmlns:a16="http://schemas.microsoft.com/office/drawing/2014/main" id="{61421A63-38F7-A4D6-09FB-94A0505B57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91" name="Freeform: Shape 167">
                    <a:extLst>
                      <a:ext uri="{FF2B5EF4-FFF2-40B4-BE49-F238E27FC236}">
                        <a16:creationId xmlns:a16="http://schemas.microsoft.com/office/drawing/2014/main" id="{ECCC563E-6C2B-D959-466C-5839F44998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71" name="Group 170">
                <a:extLst>
                  <a:ext uri="{FF2B5EF4-FFF2-40B4-BE49-F238E27FC236}">
                    <a16:creationId xmlns:a16="http://schemas.microsoft.com/office/drawing/2014/main" id="{B396CE50-3451-0D4E-DE44-E7B8EB58C81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84" name="Group 183">
                  <a:extLst>
                    <a:ext uri="{FF2B5EF4-FFF2-40B4-BE49-F238E27FC236}">
                      <a16:creationId xmlns:a16="http://schemas.microsoft.com/office/drawing/2014/main" id="{1A4E7333-089C-A147-B2DA-1AB80048804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86" name="Freeform 68">
                    <a:extLst>
                      <a:ext uri="{FF2B5EF4-FFF2-40B4-BE49-F238E27FC236}">
                        <a16:creationId xmlns:a16="http://schemas.microsoft.com/office/drawing/2014/main" id="{CB4C3FA2-B8C4-849A-8FEF-FD4156479F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7" name="Freeform 69">
                    <a:extLst>
                      <a:ext uri="{FF2B5EF4-FFF2-40B4-BE49-F238E27FC236}">
                        <a16:creationId xmlns:a16="http://schemas.microsoft.com/office/drawing/2014/main" id="{A7352DFB-83B4-394B-1682-9EDCDFBBC14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85" name="Line 70">
                  <a:extLst>
                    <a:ext uri="{FF2B5EF4-FFF2-40B4-BE49-F238E27FC236}">
                      <a16:creationId xmlns:a16="http://schemas.microsoft.com/office/drawing/2014/main" id="{6E82FC69-29C3-EF60-F943-47D34C4A8DF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72" name="Group 171">
                <a:extLst>
                  <a:ext uri="{FF2B5EF4-FFF2-40B4-BE49-F238E27FC236}">
                    <a16:creationId xmlns:a16="http://schemas.microsoft.com/office/drawing/2014/main" id="{C48F4876-42E0-223A-3649-665DEE9E0F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81" name="Freeform 68">
                  <a:extLst>
                    <a:ext uri="{FF2B5EF4-FFF2-40B4-BE49-F238E27FC236}">
                      <a16:creationId xmlns:a16="http://schemas.microsoft.com/office/drawing/2014/main" id="{15F6C0DC-E8E7-D1B8-D0FE-B80BCBC061B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2" name="Freeform 69">
                  <a:extLst>
                    <a:ext uri="{FF2B5EF4-FFF2-40B4-BE49-F238E27FC236}">
                      <a16:creationId xmlns:a16="http://schemas.microsoft.com/office/drawing/2014/main" id="{B516BD6E-1879-9612-82A2-E75657EECA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3" name="Line 70">
                  <a:extLst>
                    <a:ext uri="{FF2B5EF4-FFF2-40B4-BE49-F238E27FC236}">
                      <a16:creationId xmlns:a16="http://schemas.microsoft.com/office/drawing/2014/main" id="{3B72CF41-9E67-C139-D4F4-708E1FED121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73" name="Group 172">
                <a:extLst>
                  <a:ext uri="{FF2B5EF4-FFF2-40B4-BE49-F238E27FC236}">
                    <a16:creationId xmlns:a16="http://schemas.microsoft.com/office/drawing/2014/main" id="{D4A0D3CA-6656-7719-5E51-F8DEAFB5E20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74" name="Group 173">
                  <a:extLst>
                    <a:ext uri="{FF2B5EF4-FFF2-40B4-BE49-F238E27FC236}">
                      <a16:creationId xmlns:a16="http://schemas.microsoft.com/office/drawing/2014/main" id="{02369867-43D8-C03F-DC63-20E1FBDD84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79" name="Freeform: Shape 155">
                    <a:extLst>
                      <a:ext uri="{FF2B5EF4-FFF2-40B4-BE49-F238E27FC236}">
                        <a16:creationId xmlns:a16="http://schemas.microsoft.com/office/drawing/2014/main" id="{5EB569C4-169F-34BC-FEBB-30949323C6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80" name="Freeform: Shape 156">
                    <a:extLst>
                      <a:ext uri="{FF2B5EF4-FFF2-40B4-BE49-F238E27FC236}">
                        <a16:creationId xmlns:a16="http://schemas.microsoft.com/office/drawing/2014/main" id="{41F4F8D6-C404-EC22-F096-2B91365DE1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nvGrpSpPr>
                <p:cNvPr id="175" name="Group 174">
                  <a:extLst>
                    <a:ext uri="{FF2B5EF4-FFF2-40B4-BE49-F238E27FC236}">
                      <a16:creationId xmlns:a16="http://schemas.microsoft.com/office/drawing/2014/main" id="{EA3600A3-1B5E-10C1-7E46-1089C36C461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76" name="Straight Connector 175">
                    <a:extLst>
                      <a:ext uri="{FF2B5EF4-FFF2-40B4-BE49-F238E27FC236}">
                        <a16:creationId xmlns:a16="http://schemas.microsoft.com/office/drawing/2014/main" id="{39783C63-0A70-AAF8-E84E-F3069F9F4D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7" name="Rectangle 5">
                    <a:extLst>
                      <a:ext uri="{FF2B5EF4-FFF2-40B4-BE49-F238E27FC236}">
                        <a16:creationId xmlns:a16="http://schemas.microsoft.com/office/drawing/2014/main" id="{DD8543D5-4CE1-28E0-BDF7-8FF778D9173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Rectangle 5">
                    <a:extLst>
                      <a:ext uri="{FF2B5EF4-FFF2-40B4-BE49-F238E27FC236}">
                        <a16:creationId xmlns:a16="http://schemas.microsoft.com/office/drawing/2014/main" id="{83A10480-7B05-4D18-4C67-749A22F0EF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119" name="Group 118">
              <a:extLst>
                <a:ext uri="{FF2B5EF4-FFF2-40B4-BE49-F238E27FC236}">
                  <a16:creationId xmlns:a16="http://schemas.microsoft.com/office/drawing/2014/main" id="{0778306E-7567-105B-49C5-D0B47055F21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120" name="Group 119">
                <a:extLst>
                  <a:ext uri="{FF2B5EF4-FFF2-40B4-BE49-F238E27FC236}">
                    <a16:creationId xmlns:a16="http://schemas.microsoft.com/office/drawing/2014/main" id="{B8B10F73-CC21-DBBD-42AF-359FCE2ED5D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47" name="Freeform 64">
                  <a:extLst>
                    <a:ext uri="{FF2B5EF4-FFF2-40B4-BE49-F238E27FC236}">
                      <a16:creationId xmlns:a16="http://schemas.microsoft.com/office/drawing/2014/main" id="{1192E8BD-2D2D-62F3-5E55-8A1067953D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8" name="Freeform 81">
                  <a:extLst>
                    <a:ext uri="{FF2B5EF4-FFF2-40B4-BE49-F238E27FC236}">
                      <a16:creationId xmlns:a16="http://schemas.microsoft.com/office/drawing/2014/main" id="{4E36EAEE-1668-5BC8-35EE-52A6B476EF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9" name="Freeform 61">
                  <a:extLst>
                    <a:ext uri="{FF2B5EF4-FFF2-40B4-BE49-F238E27FC236}">
                      <a16:creationId xmlns:a16="http://schemas.microsoft.com/office/drawing/2014/main" id="{A98F5D93-DAE9-B837-43F4-3001654BFF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0" name="Freeform 78">
                  <a:extLst>
                    <a:ext uri="{FF2B5EF4-FFF2-40B4-BE49-F238E27FC236}">
                      <a16:creationId xmlns:a16="http://schemas.microsoft.com/office/drawing/2014/main" id="{A22B5A1D-F5FD-570A-31A9-B5B6001FD6D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1" name="Freeform 84">
                  <a:extLst>
                    <a:ext uri="{FF2B5EF4-FFF2-40B4-BE49-F238E27FC236}">
                      <a16:creationId xmlns:a16="http://schemas.microsoft.com/office/drawing/2014/main" id="{DFDA00A4-4741-8A3E-37E1-5944D9128FC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87">
                  <a:extLst>
                    <a:ext uri="{FF2B5EF4-FFF2-40B4-BE49-F238E27FC236}">
                      <a16:creationId xmlns:a16="http://schemas.microsoft.com/office/drawing/2014/main" id="{25D30ABA-CC93-88D4-A485-5169829A30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3" name="Freeform 60">
                  <a:extLst>
                    <a:ext uri="{FF2B5EF4-FFF2-40B4-BE49-F238E27FC236}">
                      <a16:creationId xmlns:a16="http://schemas.microsoft.com/office/drawing/2014/main" id="{29AC5743-A154-5FCC-FEAF-BE181AAE36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59">
                  <a:extLst>
                    <a:ext uri="{FF2B5EF4-FFF2-40B4-BE49-F238E27FC236}">
                      <a16:creationId xmlns:a16="http://schemas.microsoft.com/office/drawing/2014/main" id="{681BADEE-A841-F52B-17B4-6E4A98C1A2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5" name="Freeform 62">
                  <a:extLst>
                    <a:ext uri="{FF2B5EF4-FFF2-40B4-BE49-F238E27FC236}">
                      <a16:creationId xmlns:a16="http://schemas.microsoft.com/office/drawing/2014/main" id="{28F3F4EE-2767-57DC-FFD6-221AE42946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65">
                  <a:extLst>
                    <a:ext uri="{FF2B5EF4-FFF2-40B4-BE49-F238E27FC236}">
                      <a16:creationId xmlns:a16="http://schemas.microsoft.com/office/drawing/2014/main" id="{746931C4-1A18-CF86-03DA-4556532DCE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7" name="Freeform 79">
                  <a:extLst>
                    <a:ext uri="{FF2B5EF4-FFF2-40B4-BE49-F238E27FC236}">
                      <a16:creationId xmlns:a16="http://schemas.microsoft.com/office/drawing/2014/main" id="{D35564E7-DC6F-8425-E29C-2F5EA5DFAC5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8" name="Freeform 82">
                  <a:extLst>
                    <a:ext uri="{FF2B5EF4-FFF2-40B4-BE49-F238E27FC236}">
                      <a16:creationId xmlns:a16="http://schemas.microsoft.com/office/drawing/2014/main" id="{FFA6262B-6649-4668-D529-E5AE62F8CB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9" name="Freeform 85">
                  <a:extLst>
                    <a:ext uri="{FF2B5EF4-FFF2-40B4-BE49-F238E27FC236}">
                      <a16:creationId xmlns:a16="http://schemas.microsoft.com/office/drawing/2014/main" id="{D667FC97-3BF4-73D5-C740-F1BADD84920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0" name="Freeform 88">
                  <a:extLst>
                    <a:ext uri="{FF2B5EF4-FFF2-40B4-BE49-F238E27FC236}">
                      <a16:creationId xmlns:a16="http://schemas.microsoft.com/office/drawing/2014/main" id="{39AFE5D4-10B5-D30E-B59C-659A1DA9D9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161" name="Group 160">
                  <a:extLst>
                    <a:ext uri="{FF2B5EF4-FFF2-40B4-BE49-F238E27FC236}">
                      <a16:creationId xmlns:a16="http://schemas.microsoft.com/office/drawing/2014/main" id="{05094123-E398-E33E-CD6A-E33C26D5EFE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62" name="Line 63">
                    <a:extLst>
                      <a:ext uri="{FF2B5EF4-FFF2-40B4-BE49-F238E27FC236}">
                        <a16:creationId xmlns:a16="http://schemas.microsoft.com/office/drawing/2014/main" id="{F906F588-65C1-A95A-7D85-7823D8E49EA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3" name="Line 66">
                    <a:extLst>
                      <a:ext uri="{FF2B5EF4-FFF2-40B4-BE49-F238E27FC236}">
                        <a16:creationId xmlns:a16="http://schemas.microsoft.com/office/drawing/2014/main" id="{C7B48C8D-F301-1161-3B2A-A6F3F21A72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4" name="Line 67">
                    <a:extLst>
                      <a:ext uri="{FF2B5EF4-FFF2-40B4-BE49-F238E27FC236}">
                        <a16:creationId xmlns:a16="http://schemas.microsoft.com/office/drawing/2014/main" id="{C83AB526-0380-8BBB-6A23-3CD3262F5E6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5" name="Line 80">
                    <a:extLst>
                      <a:ext uri="{FF2B5EF4-FFF2-40B4-BE49-F238E27FC236}">
                        <a16:creationId xmlns:a16="http://schemas.microsoft.com/office/drawing/2014/main" id="{5EE58A7A-AD13-F7C9-70E1-F6D6E56B5D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6" name="Line 83">
                    <a:extLst>
                      <a:ext uri="{FF2B5EF4-FFF2-40B4-BE49-F238E27FC236}">
                        <a16:creationId xmlns:a16="http://schemas.microsoft.com/office/drawing/2014/main" id="{144196E9-A395-DE65-A45C-81D81910DBE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7" name="Line 86">
                    <a:extLst>
                      <a:ext uri="{FF2B5EF4-FFF2-40B4-BE49-F238E27FC236}">
                        <a16:creationId xmlns:a16="http://schemas.microsoft.com/office/drawing/2014/main" id="{68D7126B-C85D-5B82-C59F-10A413CBB1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8" name="Line 89">
                    <a:extLst>
                      <a:ext uri="{FF2B5EF4-FFF2-40B4-BE49-F238E27FC236}">
                        <a16:creationId xmlns:a16="http://schemas.microsoft.com/office/drawing/2014/main" id="{9A4E43EC-4032-6D86-212F-F3A0B9CF91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21" name="Group 120">
                <a:extLst>
                  <a:ext uri="{FF2B5EF4-FFF2-40B4-BE49-F238E27FC236}">
                    <a16:creationId xmlns:a16="http://schemas.microsoft.com/office/drawing/2014/main" id="{CD296425-0AB8-127C-43F8-A90F1E01321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39" name="Group 138">
                  <a:extLst>
                    <a:ext uri="{FF2B5EF4-FFF2-40B4-BE49-F238E27FC236}">
                      <a16:creationId xmlns:a16="http://schemas.microsoft.com/office/drawing/2014/main" id="{D4DC2C04-D29B-6D72-B999-8E46497FA7C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3" name="Straight Connector 142">
                    <a:extLst>
                      <a:ext uri="{FF2B5EF4-FFF2-40B4-BE49-F238E27FC236}">
                        <a16:creationId xmlns:a16="http://schemas.microsoft.com/office/drawing/2014/main" id="{CC7EAE7E-C1F1-EEB7-A25F-EA14966764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4BD5BDC2-9D03-CAC6-2B09-4A553F14CE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5" name="Rectangle 30">
                    <a:extLst>
                      <a:ext uri="{FF2B5EF4-FFF2-40B4-BE49-F238E27FC236}">
                        <a16:creationId xmlns:a16="http://schemas.microsoft.com/office/drawing/2014/main" id="{88FF3EC9-074C-FC25-DB58-B16C2A0BACC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30">
                    <a:extLst>
                      <a:ext uri="{FF2B5EF4-FFF2-40B4-BE49-F238E27FC236}">
                        <a16:creationId xmlns:a16="http://schemas.microsoft.com/office/drawing/2014/main" id="{39E899A9-72E6-25A1-D3A2-6584E8934D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0" name="Group 139">
                  <a:extLst>
                    <a:ext uri="{FF2B5EF4-FFF2-40B4-BE49-F238E27FC236}">
                      <a16:creationId xmlns:a16="http://schemas.microsoft.com/office/drawing/2014/main" id="{01038EE0-9CB5-9E90-77AC-83D62CEFC7C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1" name="Freeform: Shape 117">
                    <a:extLst>
                      <a:ext uri="{FF2B5EF4-FFF2-40B4-BE49-F238E27FC236}">
                        <a16:creationId xmlns:a16="http://schemas.microsoft.com/office/drawing/2014/main" id="{F9E5FE40-2ED1-5300-A84C-6AD519A4D1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42" name="Freeform: Shape 118">
                    <a:extLst>
                      <a:ext uri="{FF2B5EF4-FFF2-40B4-BE49-F238E27FC236}">
                        <a16:creationId xmlns:a16="http://schemas.microsoft.com/office/drawing/2014/main" id="{F727641C-709A-3C6A-DEEA-A81AAB653E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22" name="Group 121">
                <a:extLst>
                  <a:ext uri="{FF2B5EF4-FFF2-40B4-BE49-F238E27FC236}">
                    <a16:creationId xmlns:a16="http://schemas.microsoft.com/office/drawing/2014/main" id="{B4972BE8-0D60-9BAA-43A0-BA26A49972D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35" name="Group 134">
                  <a:extLst>
                    <a:ext uri="{FF2B5EF4-FFF2-40B4-BE49-F238E27FC236}">
                      <a16:creationId xmlns:a16="http://schemas.microsoft.com/office/drawing/2014/main" id="{5570ABE8-3EB4-3967-4970-17AB3AECC9F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7" name="Freeform 68">
                    <a:extLst>
                      <a:ext uri="{FF2B5EF4-FFF2-40B4-BE49-F238E27FC236}">
                        <a16:creationId xmlns:a16="http://schemas.microsoft.com/office/drawing/2014/main" id="{5F057121-AA6F-883F-1242-9B60696471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8" name="Freeform 69">
                    <a:extLst>
                      <a:ext uri="{FF2B5EF4-FFF2-40B4-BE49-F238E27FC236}">
                        <a16:creationId xmlns:a16="http://schemas.microsoft.com/office/drawing/2014/main" id="{D9688FA8-737B-59D3-C875-E2B9B81123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36" name="Line 70">
                  <a:extLst>
                    <a:ext uri="{FF2B5EF4-FFF2-40B4-BE49-F238E27FC236}">
                      <a16:creationId xmlns:a16="http://schemas.microsoft.com/office/drawing/2014/main" id="{DED5EA3C-9F4E-C16B-4E39-7F7F8A1AD4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3" name="Group 122">
                <a:extLst>
                  <a:ext uri="{FF2B5EF4-FFF2-40B4-BE49-F238E27FC236}">
                    <a16:creationId xmlns:a16="http://schemas.microsoft.com/office/drawing/2014/main" id="{5242D868-5EFB-87A7-16BF-87544B7D860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32" name="Freeform 68">
                  <a:extLst>
                    <a:ext uri="{FF2B5EF4-FFF2-40B4-BE49-F238E27FC236}">
                      <a16:creationId xmlns:a16="http://schemas.microsoft.com/office/drawing/2014/main" id="{F911D4FD-5089-A4B9-DEA2-A76FFFC84D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3" name="Freeform 69">
                  <a:extLst>
                    <a:ext uri="{FF2B5EF4-FFF2-40B4-BE49-F238E27FC236}">
                      <a16:creationId xmlns:a16="http://schemas.microsoft.com/office/drawing/2014/main" id="{E3ED5AC6-D981-F8EF-9830-C761D103BA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4" name="Line 70">
                  <a:extLst>
                    <a:ext uri="{FF2B5EF4-FFF2-40B4-BE49-F238E27FC236}">
                      <a16:creationId xmlns:a16="http://schemas.microsoft.com/office/drawing/2014/main" id="{1DAFB1A1-4AEE-55C5-13C7-9224BBCE28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24" name="Group 123">
                <a:extLst>
                  <a:ext uri="{FF2B5EF4-FFF2-40B4-BE49-F238E27FC236}">
                    <a16:creationId xmlns:a16="http://schemas.microsoft.com/office/drawing/2014/main" id="{2A5BEE8B-C4E7-B107-2F0B-699E90200D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25" name="Group 124">
                  <a:extLst>
                    <a:ext uri="{FF2B5EF4-FFF2-40B4-BE49-F238E27FC236}">
                      <a16:creationId xmlns:a16="http://schemas.microsoft.com/office/drawing/2014/main" id="{C43E0A6E-6B6F-74EE-708A-AEE7D39684B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30" name="Freeform: Shape 106">
                    <a:extLst>
                      <a:ext uri="{FF2B5EF4-FFF2-40B4-BE49-F238E27FC236}">
                        <a16:creationId xmlns:a16="http://schemas.microsoft.com/office/drawing/2014/main" id="{202F0004-9E7A-EDC8-7190-B58E2C7567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31" name="Freeform: Shape 107">
                    <a:extLst>
                      <a:ext uri="{FF2B5EF4-FFF2-40B4-BE49-F238E27FC236}">
                        <a16:creationId xmlns:a16="http://schemas.microsoft.com/office/drawing/2014/main" id="{BF68E52D-6265-2C67-83F4-7F5C62B432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nvGrpSpPr>
                <p:cNvPr id="126" name="Group 125">
                  <a:extLst>
                    <a:ext uri="{FF2B5EF4-FFF2-40B4-BE49-F238E27FC236}">
                      <a16:creationId xmlns:a16="http://schemas.microsoft.com/office/drawing/2014/main" id="{B934C651-3097-4194-E207-2436245C008E}"/>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27" name="Straight Connector 126">
                    <a:extLst>
                      <a:ext uri="{FF2B5EF4-FFF2-40B4-BE49-F238E27FC236}">
                        <a16:creationId xmlns:a16="http://schemas.microsoft.com/office/drawing/2014/main" id="{6A0391E8-EAB8-B919-813B-67A4553D12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8" name="Rectangle 5">
                    <a:extLst>
                      <a:ext uri="{FF2B5EF4-FFF2-40B4-BE49-F238E27FC236}">
                        <a16:creationId xmlns:a16="http://schemas.microsoft.com/office/drawing/2014/main" id="{4446A80D-C627-5EBA-4FDC-87843C1B9BB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5">
                    <a:extLst>
                      <a:ext uri="{FF2B5EF4-FFF2-40B4-BE49-F238E27FC236}">
                        <a16:creationId xmlns:a16="http://schemas.microsoft.com/office/drawing/2014/main" id="{596DA4E3-F86C-392A-FB48-242DBC2B34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cxnSp>
        <p:nvCxnSpPr>
          <p:cNvPr id="225" name="Straight Connector 224">
            <a:extLst>
              <a:ext uri="{FF2B5EF4-FFF2-40B4-BE49-F238E27FC236}">
                <a16:creationId xmlns:a16="http://schemas.microsoft.com/office/drawing/2014/main" id="{F4F7DFB7-6644-F749-AE35-A9995E17A7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422640" y="382695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FE0527B5-848A-99B7-DEBB-77812ED065B7}"/>
              </a:ext>
            </a:extLst>
          </p:cNvPr>
          <p:cNvSpPr>
            <a:spLocks noGrp="1"/>
          </p:cNvSpPr>
          <p:nvPr>
            <p:ph type="dt" sz="half" idx="15"/>
          </p:nvPr>
        </p:nvSpPr>
        <p:spPr/>
        <p:txBody>
          <a:bodyPr/>
          <a:lstStyle>
            <a:lvl1pPr>
              <a:defRPr>
                <a:solidFill>
                  <a:schemeClr val="bg1">
                    <a:lumMod val="65000"/>
                    <a:lumOff val="35000"/>
                  </a:schemeClr>
                </a:solidFill>
              </a:defRPr>
            </a:lvl1pPr>
          </a:lstStyle>
          <a:p>
            <a:r>
              <a:rPr lang="en-US"/>
              <a:t>20XX</a:t>
            </a:r>
          </a:p>
        </p:txBody>
      </p:sp>
      <p:sp>
        <p:nvSpPr>
          <p:cNvPr id="8" name="Footer Placeholder 7">
            <a:extLst>
              <a:ext uri="{FF2B5EF4-FFF2-40B4-BE49-F238E27FC236}">
                <a16:creationId xmlns:a16="http://schemas.microsoft.com/office/drawing/2014/main" id="{346F9B00-4E40-FD83-0F7C-54512E970C4E}"/>
              </a:ext>
            </a:extLst>
          </p:cNvPr>
          <p:cNvSpPr>
            <a:spLocks noGrp="1"/>
          </p:cNvSpPr>
          <p:nvPr>
            <p:ph type="ftr" sz="quarter" idx="16"/>
          </p:nvPr>
        </p:nvSpPr>
        <p:spPr/>
        <p:txBody>
          <a:bodyPr/>
          <a:lstStyle>
            <a:lvl1pPr>
              <a:defRPr>
                <a:solidFill>
                  <a:schemeClr val="bg1">
                    <a:lumMod val="65000"/>
                    <a:lumOff val="35000"/>
                  </a:schemeClr>
                </a:solidFill>
              </a:defRPr>
            </a:lvl1pPr>
          </a:lstStyle>
          <a:p>
            <a:r>
              <a:rPr lang="en-US"/>
              <a:t>Sample Footer Text</a:t>
            </a:r>
          </a:p>
        </p:txBody>
      </p:sp>
      <p:sp>
        <p:nvSpPr>
          <p:cNvPr id="9" name="Slide Number Placeholder 8">
            <a:extLst>
              <a:ext uri="{FF2B5EF4-FFF2-40B4-BE49-F238E27FC236}">
                <a16:creationId xmlns:a16="http://schemas.microsoft.com/office/drawing/2014/main" id="{F981FECC-BA25-A5B2-A345-A3E65C8683FD}"/>
              </a:ext>
            </a:extLst>
          </p:cNvPr>
          <p:cNvSpPr>
            <a:spLocks noGrp="1"/>
          </p:cNvSpPr>
          <p:nvPr>
            <p:ph type="sldNum" sz="quarter" idx="17"/>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7626096" y="4059723"/>
            <a:ext cx="4133088" cy="2103120"/>
          </a:xfrm>
        </p:spPr>
        <p:txBody>
          <a:bodyPr>
            <a:noAutofit/>
          </a:bodyPr>
          <a:lstStyle>
            <a:lvl1pPr marL="0" indent="0" algn="ctr">
              <a:buNone/>
              <a:defRPr sz="1800">
                <a:solidFill>
                  <a:schemeClr val="bg1">
                    <a:lumMod val="65000"/>
                    <a:lumOff val="35000"/>
                  </a:schemeClr>
                </a:solidFill>
              </a:defRPr>
            </a:lvl1pPr>
            <a:lvl2pPr marL="228600" indent="0" algn="ctr">
              <a:buNone/>
              <a:defRPr sz="1800">
                <a:solidFill>
                  <a:schemeClr val="bg1">
                    <a:lumMod val="65000"/>
                    <a:lumOff val="35000"/>
                  </a:schemeClr>
                </a:solidFill>
              </a:defRPr>
            </a:lvl2pPr>
            <a:lvl3pPr marL="457200" indent="0" algn="ctr">
              <a:buNone/>
              <a:defRPr sz="1800">
                <a:solidFill>
                  <a:schemeClr val="bg1">
                    <a:lumMod val="65000"/>
                    <a:lumOff val="35000"/>
                  </a:schemeClr>
                </a:solidFill>
              </a:defRPr>
            </a:lvl3pPr>
            <a:lvl4pPr marL="685800" indent="0" algn="ctr">
              <a:buNone/>
              <a:defRPr sz="1800">
                <a:solidFill>
                  <a:schemeClr val="bg1">
                    <a:lumMod val="65000"/>
                    <a:lumOff val="35000"/>
                  </a:schemeClr>
                </a:solidFill>
              </a:defRPr>
            </a:lvl4pPr>
            <a:lvl5pPr marL="914400" indent="0" algn="ctr">
              <a:buNone/>
              <a:defRPr sz="1800">
                <a:solidFill>
                  <a:schemeClr val="bg1">
                    <a:lumMod val="65000"/>
                    <a:lumOff val="3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7626096" y="548640"/>
            <a:ext cx="4133088" cy="2986385"/>
          </a:xfrm>
        </p:spPr>
        <p:txBody>
          <a:bodyPr anchor="b">
            <a:noAutofit/>
          </a:bodyPr>
          <a:lstStyle>
            <a:lvl1pPr algn="ctr">
              <a:defRPr sz="4000">
                <a:solidFill>
                  <a:schemeClr val="bg1">
                    <a:lumMod val="75000"/>
                    <a:lumOff val="25000"/>
                  </a:schemeClr>
                </a:solidFill>
              </a:defRPr>
            </a:lvl1pPr>
          </a:lstStyle>
          <a:p>
            <a:r>
              <a:rPr lang="en-US"/>
              <a:t>Click to edit Master title style</a:t>
            </a:r>
          </a:p>
        </p:txBody>
      </p:sp>
    </p:spTree>
    <p:extLst>
      <p:ext uri="{BB962C8B-B14F-4D97-AF65-F5344CB8AC3E}">
        <p14:creationId xmlns:p14="http://schemas.microsoft.com/office/powerpoint/2010/main" val="2477760454"/>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Photo 3">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3A28DC48-00C6-EBEB-EC03-5D122ECF1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alpha val="5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grpSp>
        <p:nvGrpSpPr>
          <p:cNvPr id="48" name="Group 47">
            <a:extLst>
              <a:ext uri="{FF2B5EF4-FFF2-40B4-BE49-F238E27FC236}">
                <a16:creationId xmlns:a16="http://schemas.microsoft.com/office/drawing/2014/main" id="{3D48BC54-8D8A-CB76-97E5-688D541010B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49" name="Rectangle 48">
              <a:extLst>
                <a:ext uri="{FF2B5EF4-FFF2-40B4-BE49-F238E27FC236}">
                  <a16:creationId xmlns:a16="http://schemas.microsoft.com/office/drawing/2014/main" id="{DF9F6865-3666-CD82-3523-522A8E25AD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C35F671F-5698-97D3-0D20-C74B5B8C74B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51" name="Group 50">
                <a:extLst>
                  <a:ext uri="{FF2B5EF4-FFF2-40B4-BE49-F238E27FC236}">
                    <a16:creationId xmlns:a16="http://schemas.microsoft.com/office/drawing/2014/main" id="{4A99469D-3148-A32C-3CD1-DFF2EF0591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56" name="Freeform 68">
                  <a:extLst>
                    <a:ext uri="{FF2B5EF4-FFF2-40B4-BE49-F238E27FC236}">
                      <a16:creationId xmlns:a16="http://schemas.microsoft.com/office/drawing/2014/main" id="{0DF6D303-2C2F-DA3C-6EE3-EB1E706CA1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69">
                  <a:extLst>
                    <a:ext uri="{FF2B5EF4-FFF2-40B4-BE49-F238E27FC236}">
                      <a16:creationId xmlns:a16="http://schemas.microsoft.com/office/drawing/2014/main" id="{2CC53E69-D74A-855C-DB63-69BE6E67A9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8" name="Line 70">
                  <a:extLst>
                    <a:ext uri="{FF2B5EF4-FFF2-40B4-BE49-F238E27FC236}">
                      <a16:creationId xmlns:a16="http://schemas.microsoft.com/office/drawing/2014/main" id="{A6CFA2CF-7D8C-BD33-3155-F83E3F93E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52" name="Group 51">
                <a:extLst>
                  <a:ext uri="{FF2B5EF4-FFF2-40B4-BE49-F238E27FC236}">
                    <a16:creationId xmlns:a16="http://schemas.microsoft.com/office/drawing/2014/main" id="{A7FC8204-EC4D-7BF1-59ED-7BA4CDFF6EE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53" name="Freeform 68">
                  <a:extLst>
                    <a:ext uri="{FF2B5EF4-FFF2-40B4-BE49-F238E27FC236}">
                      <a16:creationId xmlns:a16="http://schemas.microsoft.com/office/drawing/2014/main" id="{5DB2EA0C-6181-1906-BED8-53E2B5A980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69">
                  <a:extLst>
                    <a:ext uri="{FF2B5EF4-FFF2-40B4-BE49-F238E27FC236}">
                      <a16:creationId xmlns:a16="http://schemas.microsoft.com/office/drawing/2014/main" id="{E373093C-0DA0-6D92-0DC1-4CC323D3AD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55" name="Line 70">
                  <a:extLst>
                    <a:ext uri="{FF2B5EF4-FFF2-40B4-BE49-F238E27FC236}">
                      <a16:creationId xmlns:a16="http://schemas.microsoft.com/office/drawing/2014/main" id="{71CCCCA5-296E-2676-BF68-6CA3AEDC78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6500212" y="295656"/>
            <a:ext cx="5372481" cy="6288459"/>
          </a:xfrm>
          <a:blipFill dpi="0" rotWithShape="1">
            <a:blip r:embed="rId2">
              <a:alphaModFix amt="60000"/>
            </a:blip>
            <a:srcRect/>
            <a:stretch>
              <a:fillRect/>
            </a:stretch>
          </a:blipFill>
        </p:spPr>
        <p:txBody>
          <a:bodyPr/>
          <a:lstStyle/>
          <a:p>
            <a:r>
              <a:rPr lang="en-US"/>
              <a:t>Click icon to add picture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76072" y="4937760"/>
            <a:ext cx="4937760" cy="1380744"/>
          </a:xfrm>
        </p:spPr>
        <p:txBody>
          <a:bodyPr anchor="t" anchorCtr="0">
            <a:normAutofit/>
          </a:bodyPr>
          <a:lstStyle>
            <a:lvl1pPr marL="0" indent="0" algn="ctr">
              <a:lnSpc>
                <a:spcPct val="100000"/>
              </a:lnSpc>
              <a:buNone/>
              <a:defRPr sz="2000"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76072" y="1188720"/>
            <a:ext cx="4937760" cy="3739896"/>
          </a:xfrm>
        </p:spPr>
        <p:txBody>
          <a:bodyPr anchor="ctr" anchorCtr="0">
            <a:normAutofit/>
          </a:bodyPr>
          <a:lstStyle>
            <a:lvl1pPr algn="ctr">
              <a:defRPr sz="4000"/>
            </a:lvl1pPr>
          </a:lstStyle>
          <a:p>
            <a:r>
              <a:rPr lang="en-US"/>
              <a:t>Click to edit Master title style</a:t>
            </a:r>
          </a:p>
        </p:txBody>
      </p:sp>
    </p:spTree>
    <p:extLst>
      <p:ext uri="{BB962C8B-B14F-4D97-AF65-F5344CB8AC3E}">
        <p14:creationId xmlns:p14="http://schemas.microsoft.com/office/powerpoint/2010/main" val="13742467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tx2"/>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D64FEE6-6395-124F-D5E5-CB39A09F74B6}"/>
              </a:ext>
            </a:extLst>
          </p:cNvPr>
          <p:cNvGrpSpPr/>
          <p:nvPr/>
        </p:nvGrpSpPr>
        <p:grpSpPr>
          <a:xfrm flipH="1">
            <a:off x="8353425" y="531607"/>
            <a:ext cx="3838575" cy="6520778"/>
            <a:chOff x="192855" y="531607"/>
            <a:chExt cx="3838575" cy="6520778"/>
          </a:xfrm>
        </p:grpSpPr>
        <p:grpSp>
          <p:nvGrpSpPr>
            <p:cNvPr id="8" name="Group 7">
              <a:extLst>
                <a:ext uri="{FF2B5EF4-FFF2-40B4-BE49-F238E27FC236}">
                  <a16:creationId xmlns:a16="http://schemas.microsoft.com/office/drawing/2014/main" id="{230525EF-886F-AC42-7343-BCD034E2BF7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32" name="Freeform 64">
                <a:extLst>
                  <a:ext uri="{FF2B5EF4-FFF2-40B4-BE49-F238E27FC236}">
                    <a16:creationId xmlns:a16="http://schemas.microsoft.com/office/drawing/2014/main" id="{A8A8E47A-FDF5-50B4-4618-C4A33A149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81">
                <a:extLst>
                  <a:ext uri="{FF2B5EF4-FFF2-40B4-BE49-F238E27FC236}">
                    <a16:creationId xmlns:a16="http://schemas.microsoft.com/office/drawing/2014/main" id="{F09EDABE-26FB-7A79-5E5F-B8AD04C9FE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61">
                <a:extLst>
                  <a:ext uri="{FF2B5EF4-FFF2-40B4-BE49-F238E27FC236}">
                    <a16:creationId xmlns:a16="http://schemas.microsoft.com/office/drawing/2014/main" id="{7DB87FB9-B1F5-F6AE-0228-7FA380AB6DD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34">
                <a:extLst>
                  <a:ext uri="{FF2B5EF4-FFF2-40B4-BE49-F238E27FC236}">
                    <a16:creationId xmlns:a16="http://schemas.microsoft.com/office/drawing/2014/main" id="{67BDD086-994B-3951-7EA1-38884495F83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4">
                <a:extLst>
                  <a:ext uri="{FF2B5EF4-FFF2-40B4-BE49-F238E27FC236}">
                    <a16:creationId xmlns:a16="http://schemas.microsoft.com/office/drawing/2014/main" id="{B3EFDABE-410D-EF8D-61E8-EE12A74A41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87">
                <a:extLst>
                  <a:ext uri="{FF2B5EF4-FFF2-40B4-BE49-F238E27FC236}">
                    <a16:creationId xmlns:a16="http://schemas.microsoft.com/office/drawing/2014/main" id="{D8FFB40C-5E15-95EF-4B23-067F2A35010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60">
                <a:extLst>
                  <a:ext uri="{FF2B5EF4-FFF2-40B4-BE49-F238E27FC236}">
                    <a16:creationId xmlns:a16="http://schemas.microsoft.com/office/drawing/2014/main" id="{CFA464F4-D964-530E-FA7D-D25F0A9F03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59">
                <a:extLst>
                  <a:ext uri="{FF2B5EF4-FFF2-40B4-BE49-F238E27FC236}">
                    <a16:creationId xmlns:a16="http://schemas.microsoft.com/office/drawing/2014/main" id="{F60BEB1C-DF4B-927D-1E0A-683BD39FA2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62">
                <a:extLst>
                  <a:ext uri="{FF2B5EF4-FFF2-40B4-BE49-F238E27FC236}">
                    <a16:creationId xmlns:a16="http://schemas.microsoft.com/office/drawing/2014/main" id="{A17898DB-E35C-3A9A-435D-9BCE2DD8E3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65">
                <a:extLst>
                  <a:ext uri="{FF2B5EF4-FFF2-40B4-BE49-F238E27FC236}">
                    <a16:creationId xmlns:a16="http://schemas.microsoft.com/office/drawing/2014/main" id="{CBE2BF2F-7E74-3DD9-186E-912B073D05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79">
                <a:extLst>
                  <a:ext uri="{FF2B5EF4-FFF2-40B4-BE49-F238E27FC236}">
                    <a16:creationId xmlns:a16="http://schemas.microsoft.com/office/drawing/2014/main" id="{49F71F86-6386-300F-7999-42ADAFCDD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82">
                <a:extLst>
                  <a:ext uri="{FF2B5EF4-FFF2-40B4-BE49-F238E27FC236}">
                    <a16:creationId xmlns:a16="http://schemas.microsoft.com/office/drawing/2014/main" id="{272CBC94-1FB5-29DD-4296-1EA2107080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85">
                <a:extLst>
                  <a:ext uri="{FF2B5EF4-FFF2-40B4-BE49-F238E27FC236}">
                    <a16:creationId xmlns:a16="http://schemas.microsoft.com/office/drawing/2014/main" id="{1D2991E6-DCC1-0573-F0B2-5382A6C60ED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44">
                <a:extLst>
                  <a:ext uri="{FF2B5EF4-FFF2-40B4-BE49-F238E27FC236}">
                    <a16:creationId xmlns:a16="http://schemas.microsoft.com/office/drawing/2014/main" id="{C2AEDDE2-F8D5-ED87-23A5-63DAAC0888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46" name="Group 45">
                <a:extLst>
                  <a:ext uri="{FF2B5EF4-FFF2-40B4-BE49-F238E27FC236}">
                    <a16:creationId xmlns:a16="http://schemas.microsoft.com/office/drawing/2014/main" id="{C7AAF43A-91DA-4185-DFAB-1D39B0B1456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7" name="Line 63">
                  <a:extLst>
                    <a:ext uri="{FF2B5EF4-FFF2-40B4-BE49-F238E27FC236}">
                      <a16:creationId xmlns:a16="http://schemas.microsoft.com/office/drawing/2014/main" id="{35FFD34C-40E3-A60B-76EE-AECF44B083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66">
                  <a:extLst>
                    <a:ext uri="{FF2B5EF4-FFF2-40B4-BE49-F238E27FC236}">
                      <a16:creationId xmlns:a16="http://schemas.microsoft.com/office/drawing/2014/main" id="{92576DA0-9F10-00AF-6282-619223BA453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67">
                  <a:extLst>
                    <a:ext uri="{FF2B5EF4-FFF2-40B4-BE49-F238E27FC236}">
                      <a16:creationId xmlns:a16="http://schemas.microsoft.com/office/drawing/2014/main" id="{03FBA44C-D20F-47A2-62F6-2154950EEE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80">
                  <a:extLst>
                    <a:ext uri="{FF2B5EF4-FFF2-40B4-BE49-F238E27FC236}">
                      <a16:creationId xmlns:a16="http://schemas.microsoft.com/office/drawing/2014/main" id="{DDD4051D-4885-B8EF-F73F-8BCC936B114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83">
                  <a:extLst>
                    <a:ext uri="{FF2B5EF4-FFF2-40B4-BE49-F238E27FC236}">
                      <a16:creationId xmlns:a16="http://schemas.microsoft.com/office/drawing/2014/main" id="{7A2A002C-64A0-5FE8-8DE8-4702055EF8D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86">
                  <a:extLst>
                    <a:ext uri="{FF2B5EF4-FFF2-40B4-BE49-F238E27FC236}">
                      <a16:creationId xmlns:a16="http://schemas.microsoft.com/office/drawing/2014/main" id="{F88510A4-6BE3-9532-3F93-FEC2A23C87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Line 89">
                  <a:extLst>
                    <a:ext uri="{FF2B5EF4-FFF2-40B4-BE49-F238E27FC236}">
                      <a16:creationId xmlns:a16="http://schemas.microsoft.com/office/drawing/2014/main" id="{9BABD774-DBCA-30BC-4131-4F1577FAEFC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9" name="Group 8">
              <a:extLst>
                <a:ext uri="{FF2B5EF4-FFF2-40B4-BE49-F238E27FC236}">
                  <a16:creationId xmlns:a16="http://schemas.microsoft.com/office/drawing/2014/main" id="{199AFFB3-9F1A-3E38-0F08-5D2791AFA3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10" name="Freeform 64">
                <a:extLst>
                  <a:ext uri="{FF2B5EF4-FFF2-40B4-BE49-F238E27FC236}">
                    <a16:creationId xmlns:a16="http://schemas.microsoft.com/office/drawing/2014/main" id="{EA1D0E4F-E46D-8CCB-C5E5-25E5C1E300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81">
                <a:extLst>
                  <a:ext uri="{FF2B5EF4-FFF2-40B4-BE49-F238E27FC236}">
                    <a16:creationId xmlns:a16="http://schemas.microsoft.com/office/drawing/2014/main" id="{CC53FE50-7808-83C8-D8F2-2E8DA5311B0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1">
                <a:extLst>
                  <a:ext uri="{FF2B5EF4-FFF2-40B4-BE49-F238E27FC236}">
                    <a16:creationId xmlns:a16="http://schemas.microsoft.com/office/drawing/2014/main" id="{B919EF98-7B2F-6B04-7A77-AE875D533A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78">
                <a:extLst>
                  <a:ext uri="{FF2B5EF4-FFF2-40B4-BE49-F238E27FC236}">
                    <a16:creationId xmlns:a16="http://schemas.microsoft.com/office/drawing/2014/main" id="{1B0D9C04-0F2C-8B44-18FA-FC2024A09C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84">
                <a:extLst>
                  <a:ext uri="{FF2B5EF4-FFF2-40B4-BE49-F238E27FC236}">
                    <a16:creationId xmlns:a16="http://schemas.microsoft.com/office/drawing/2014/main" id="{362D619A-CD55-CF0F-0422-1B8D7B52D9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87">
                <a:extLst>
                  <a:ext uri="{FF2B5EF4-FFF2-40B4-BE49-F238E27FC236}">
                    <a16:creationId xmlns:a16="http://schemas.microsoft.com/office/drawing/2014/main" id="{065F7B4C-A938-3C32-A861-A7587B5ED7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60">
                <a:extLst>
                  <a:ext uri="{FF2B5EF4-FFF2-40B4-BE49-F238E27FC236}">
                    <a16:creationId xmlns:a16="http://schemas.microsoft.com/office/drawing/2014/main" id="{CB749656-8463-F0E6-D036-DD50CE3DFE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59">
                <a:extLst>
                  <a:ext uri="{FF2B5EF4-FFF2-40B4-BE49-F238E27FC236}">
                    <a16:creationId xmlns:a16="http://schemas.microsoft.com/office/drawing/2014/main" id="{03A5A064-4A6E-94C6-0076-456A760397F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62">
                <a:extLst>
                  <a:ext uri="{FF2B5EF4-FFF2-40B4-BE49-F238E27FC236}">
                    <a16:creationId xmlns:a16="http://schemas.microsoft.com/office/drawing/2014/main" id="{72E10200-1944-FD96-1E5B-E098B8882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65">
                <a:extLst>
                  <a:ext uri="{FF2B5EF4-FFF2-40B4-BE49-F238E27FC236}">
                    <a16:creationId xmlns:a16="http://schemas.microsoft.com/office/drawing/2014/main" id="{EC6AD87D-3D37-1325-B5D7-475D0D4F0D4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79">
                <a:extLst>
                  <a:ext uri="{FF2B5EF4-FFF2-40B4-BE49-F238E27FC236}">
                    <a16:creationId xmlns:a16="http://schemas.microsoft.com/office/drawing/2014/main" id="{C809F72C-9526-16ED-4C68-0CD1508A43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82">
                <a:extLst>
                  <a:ext uri="{FF2B5EF4-FFF2-40B4-BE49-F238E27FC236}">
                    <a16:creationId xmlns:a16="http://schemas.microsoft.com/office/drawing/2014/main" id="{C7501AEE-3511-7DA8-5507-E58163F157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85">
                <a:extLst>
                  <a:ext uri="{FF2B5EF4-FFF2-40B4-BE49-F238E27FC236}">
                    <a16:creationId xmlns:a16="http://schemas.microsoft.com/office/drawing/2014/main" id="{B5B3B3C2-40C7-5724-D6DD-A7FD525E5A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88">
                <a:extLst>
                  <a:ext uri="{FF2B5EF4-FFF2-40B4-BE49-F238E27FC236}">
                    <a16:creationId xmlns:a16="http://schemas.microsoft.com/office/drawing/2014/main" id="{0685F264-945C-7E67-FED1-0A8FDCD239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nvGrpSpPr>
              <p:cNvPr id="24" name="Group 23">
                <a:extLst>
                  <a:ext uri="{FF2B5EF4-FFF2-40B4-BE49-F238E27FC236}">
                    <a16:creationId xmlns:a16="http://schemas.microsoft.com/office/drawing/2014/main" id="{91DF5D6B-A63F-B56E-BED3-BBA18B004F1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25" name="Line 63">
                  <a:extLst>
                    <a:ext uri="{FF2B5EF4-FFF2-40B4-BE49-F238E27FC236}">
                      <a16:creationId xmlns:a16="http://schemas.microsoft.com/office/drawing/2014/main" id="{9C52AE5B-80CF-FCA5-A301-C9B63524BEE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66">
                  <a:extLst>
                    <a:ext uri="{FF2B5EF4-FFF2-40B4-BE49-F238E27FC236}">
                      <a16:creationId xmlns:a16="http://schemas.microsoft.com/office/drawing/2014/main" id="{F3010A9D-7D19-D866-7901-002C392914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67">
                  <a:extLst>
                    <a:ext uri="{FF2B5EF4-FFF2-40B4-BE49-F238E27FC236}">
                      <a16:creationId xmlns:a16="http://schemas.microsoft.com/office/drawing/2014/main" id="{28EA7283-1E23-555B-CC7B-A33AA653F2C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80">
                  <a:extLst>
                    <a:ext uri="{FF2B5EF4-FFF2-40B4-BE49-F238E27FC236}">
                      <a16:creationId xmlns:a16="http://schemas.microsoft.com/office/drawing/2014/main" id="{4F797A27-15AB-6170-23BF-8524DD8690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83">
                  <a:extLst>
                    <a:ext uri="{FF2B5EF4-FFF2-40B4-BE49-F238E27FC236}">
                      <a16:creationId xmlns:a16="http://schemas.microsoft.com/office/drawing/2014/main" id="{1E2C16E9-4D3E-3E94-2784-236D16B7818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Line 86">
                  <a:extLst>
                    <a:ext uri="{FF2B5EF4-FFF2-40B4-BE49-F238E27FC236}">
                      <a16:creationId xmlns:a16="http://schemas.microsoft.com/office/drawing/2014/main" id="{28440BE9-C3A0-9278-6300-38A20C6036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Line 89">
                  <a:extLst>
                    <a:ext uri="{FF2B5EF4-FFF2-40B4-BE49-F238E27FC236}">
                      <a16:creationId xmlns:a16="http://schemas.microsoft.com/office/drawing/2014/main" id="{F096B6BD-724F-1EF4-8567-708DA2A210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54" name="Date Placeholder 53">
            <a:extLst>
              <a:ext uri="{FF2B5EF4-FFF2-40B4-BE49-F238E27FC236}">
                <a16:creationId xmlns:a16="http://schemas.microsoft.com/office/drawing/2014/main" id="{D6C00DCA-8042-28CC-7733-F23E4BF0958A}"/>
              </a:ext>
            </a:extLst>
          </p:cNvPr>
          <p:cNvSpPr>
            <a:spLocks noGrp="1"/>
          </p:cNvSpPr>
          <p:nvPr>
            <p:ph type="dt" sz="half" idx="10"/>
          </p:nvPr>
        </p:nvSpPr>
        <p:spPr/>
        <p:txBody>
          <a:bodyPr/>
          <a:lstStyle>
            <a:lvl1pPr>
              <a:defRPr>
                <a:solidFill>
                  <a:schemeClr val="bg1">
                    <a:lumMod val="65000"/>
                    <a:lumOff val="35000"/>
                  </a:schemeClr>
                </a:solidFill>
              </a:defRPr>
            </a:lvl1pPr>
          </a:lstStyle>
          <a:p>
            <a:r>
              <a:rPr lang="en-US"/>
              <a:t>20XX</a:t>
            </a:r>
          </a:p>
        </p:txBody>
      </p:sp>
      <p:sp>
        <p:nvSpPr>
          <p:cNvPr id="55" name="Footer Placeholder 54">
            <a:extLst>
              <a:ext uri="{FF2B5EF4-FFF2-40B4-BE49-F238E27FC236}">
                <a16:creationId xmlns:a16="http://schemas.microsoft.com/office/drawing/2014/main" id="{CA419D95-2441-367A-791C-9BFF447BFE16}"/>
              </a:ext>
            </a:extLst>
          </p:cNvPr>
          <p:cNvSpPr>
            <a:spLocks noGrp="1"/>
          </p:cNvSpPr>
          <p:nvPr>
            <p:ph type="ftr" sz="quarter" idx="11"/>
          </p:nvPr>
        </p:nvSpPr>
        <p:spPr/>
        <p:txBody>
          <a:bodyPr/>
          <a:lstStyle>
            <a:lvl1pPr>
              <a:defRPr>
                <a:solidFill>
                  <a:schemeClr val="bg1">
                    <a:lumMod val="65000"/>
                    <a:lumOff val="35000"/>
                  </a:schemeClr>
                </a:solidFill>
              </a:defRPr>
            </a:lvl1pPr>
          </a:lstStyle>
          <a:p>
            <a:r>
              <a:rPr lang="en-US"/>
              <a:t>Sample Footer Text</a:t>
            </a:r>
          </a:p>
        </p:txBody>
      </p:sp>
      <p:sp>
        <p:nvSpPr>
          <p:cNvPr id="56" name="Slide Number Placeholder 55">
            <a:extLst>
              <a:ext uri="{FF2B5EF4-FFF2-40B4-BE49-F238E27FC236}">
                <a16:creationId xmlns:a16="http://schemas.microsoft.com/office/drawing/2014/main" id="{D503C1E9-A9FC-A423-20DB-6F2A1BC3A9F8}"/>
              </a:ext>
            </a:extLst>
          </p:cNvPr>
          <p:cNvSpPr>
            <a:spLocks noGrp="1"/>
          </p:cNvSpPr>
          <p:nvPr>
            <p:ph type="sldNum" sz="quarter" idx="12"/>
          </p:nvPr>
        </p:nvSpPr>
        <p:spPr/>
        <p:txBody>
          <a:bodyPr/>
          <a:lstStyle>
            <a:lvl1pPr>
              <a:defRPr>
                <a:solidFill>
                  <a:schemeClr val="bg1">
                    <a:lumMod val="65000"/>
                    <a:lumOff val="35000"/>
                  </a:schemeClr>
                </a:solidFill>
              </a:defRPr>
            </a:lvl1pPr>
          </a:lstStyle>
          <a:p>
            <a:fld id="{CC057153-B650-4DEB-B370-79DDCFDCE934}" type="slidenum">
              <a:rPr lang="en-US" smtClean="0"/>
              <a:pPr/>
              <a:t>‹#›</a:t>
            </a:fld>
            <a:endParaRPr lang="en-US"/>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2648" y="484632"/>
            <a:ext cx="7772400" cy="594360"/>
          </a:xfrm>
        </p:spPr>
        <p:txBody>
          <a:bodyPr anchor="t">
            <a:normAutofit/>
          </a:bodyPr>
          <a:lstStyle>
            <a:lvl1pPr marL="0" indent="0" algn="l">
              <a:buNone/>
              <a:defRPr sz="2000" cap="all" spc="100" baseline="0">
                <a:solidFill>
                  <a:schemeClr val="bg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2648" y="1463040"/>
            <a:ext cx="7772400" cy="4572000"/>
          </a:xfrm>
        </p:spPr>
        <p:txBody>
          <a:bodyPr anchor="b">
            <a:normAutofit/>
          </a:bodyPr>
          <a:lstStyle>
            <a:lvl1pPr algn="l">
              <a:defRPr sz="6000">
                <a:solidFill>
                  <a:schemeClr val="bg1">
                    <a:lumMod val="75000"/>
                    <a:lumOff val="25000"/>
                  </a:schemeClr>
                </a:solidFill>
              </a:defRPr>
            </a:lvl1pPr>
          </a:lstStyle>
          <a:p>
            <a:r>
              <a:rPr lang="en-US"/>
              <a:t>Click to edit Master title style</a:t>
            </a:r>
          </a:p>
        </p:txBody>
      </p:sp>
    </p:spTree>
    <p:extLst>
      <p:ext uri="{BB962C8B-B14F-4D97-AF65-F5344CB8AC3E}">
        <p14:creationId xmlns:p14="http://schemas.microsoft.com/office/powerpoint/2010/main" val="283463753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AA3B1714-633E-6EE4-2EEA-072FA0231A3D}"/>
              </a:ext>
            </a:extLst>
          </p:cNvPr>
          <p:cNvGrpSpPr/>
          <p:nvPr/>
        </p:nvGrpSpPr>
        <p:grpSpPr>
          <a:xfrm flipH="1">
            <a:off x="9740417" y="457964"/>
            <a:ext cx="2227875" cy="5970551"/>
            <a:chOff x="9740417" y="457964"/>
            <a:chExt cx="2227875" cy="5970551"/>
          </a:xfrm>
        </p:grpSpPr>
        <p:grpSp>
          <p:nvGrpSpPr>
            <p:cNvPr id="8" name="Group 7">
              <a:extLst>
                <a:ext uri="{FF2B5EF4-FFF2-40B4-BE49-F238E27FC236}">
                  <a16:creationId xmlns:a16="http://schemas.microsoft.com/office/drawing/2014/main" id="{36234EE4-D59F-9595-0CAF-7E2B184B6DE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9" name="Group 8">
                <a:extLst>
                  <a:ext uri="{FF2B5EF4-FFF2-40B4-BE49-F238E27FC236}">
                    <a16:creationId xmlns:a16="http://schemas.microsoft.com/office/drawing/2014/main" id="{C4393667-DAEE-BF37-1DB5-FBDEEB8B0E7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5" name="Group 14">
                  <a:extLst>
                    <a:ext uri="{FF2B5EF4-FFF2-40B4-BE49-F238E27FC236}">
                      <a16:creationId xmlns:a16="http://schemas.microsoft.com/office/drawing/2014/main" id="{F9747B89-1B4D-4C1A-E343-D17E46FF543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9" name="Straight Connector 18">
                    <a:extLst>
                      <a:ext uri="{FF2B5EF4-FFF2-40B4-BE49-F238E27FC236}">
                        <a16:creationId xmlns:a16="http://schemas.microsoft.com/office/drawing/2014/main" id="{2840429C-AD32-422F-0EB5-9CEF123D90A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6D36F6E-763C-7D59-3110-B58BF69F59B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30">
                    <a:extLst>
                      <a:ext uri="{FF2B5EF4-FFF2-40B4-BE49-F238E27FC236}">
                        <a16:creationId xmlns:a16="http://schemas.microsoft.com/office/drawing/2014/main" id="{C7D62A00-0021-3E68-2F15-1F446A907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30">
                    <a:extLst>
                      <a:ext uri="{FF2B5EF4-FFF2-40B4-BE49-F238E27FC236}">
                        <a16:creationId xmlns:a16="http://schemas.microsoft.com/office/drawing/2014/main" id="{2F72EF90-C961-E32C-DC61-BF6B4BCF2D9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3BC4B4E9-DD4D-CF42-1A17-19944A46D93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7" name="Freeform: Shape 57">
                    <a:extLst>
                      <a:ext uri="{FF2B5EF4-FFF2-40B4-BE49-F238E27FC236}">
                        <a16:creationId xmlns:a16="http://schemas.microsoft.com/office/drawing/2014/main" id="{D8B78FF7-F53D-26F6-0193-BB8C5BAA65F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18" name="Freeform: Shape 58">
                    <a:extLst>
                      <a:ext uri="{FF2B5EF4-FFF2-40B4-BE49-F238E27FC236}">
                        <a16:creationId xmlns:a16="http://schemas.microsoft.com/office/drawing/2014/main" id="{E78BE96D-BBD4-7722-A220-17FB4C9E16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10" name="Group 9">
                <a:extLst>
                  <a:ext uri="{FF2B5EF4-FFF2-40B4-BE49-F238E27FC236}">
                    <a16:creationId xmlns:a16="http://schemas.microsoft.com/office/drawing/2014/main" id="{C3972467-2E19-E51B-3CB8-C689E4ADB63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 name="Group 10">
                  <a:extLst>
                    <a:ext uri="{FF2B5EF4-FFF2-40B4-BE49-F238E27FC236}">
                      <a16:creationId xmlns:a16="http://schemas.microsoft.com/office/drawing/2014/main" id="{8BC28241-A8AC-A3BA-60F6-B1D98F3754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 name="Freeform 68">
                    <a:extLst>
                      <a:ext uri="{FF2B5EF4-FFF2-40B4-BE49-F238E27FC236}">
                        <a16:creationId xmlns:a16="http://schemas.microsoft.com/office/drawing/2014/main" id="{3B1310B4-6584-4B7F-55BD-FA6BD60940A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9">
                    <a:extLst>
                      <a:ext uri="{FF2B5EF4-FFF2-40B4-BE49-F238E27FC236}">
                        <a16:creationId xmlns:a16="http://schemas.microsoft.com/office/drawing/2014/main" id="{B8E757E4-39BA-2D4D-1282-EB401424DD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2" name="Line 70">
                  <a:extLst>
                    <a:ext uri="{FF2B5EF4-FFF2-40B4-BE49-F238E27FC236}">
                      <a16:creationId xmlns:a16="http://schemas.microsoft.com/office/drawing/2014/main" id="{E5F9323E-9E51-34EA-E786-5DD2B96DD6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23" name="Group 22">
              <a:extLst>
                <a:ext uri="{FF2B5EF4-FFF2-40B4-BE49-F238E27FC236}">
                  <a16:creationId xmlns:a16="http://schemas.microsoft.com/office/drawing/2014/main" id="{1499C04C-5D0D-0DE0-CBC4-50D633AD42E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24" name="Group 23">
                <a:extLst>
                  <a:ext uri="{FF2B5EF4-FFF2-40B4-BE49-F238E27FC236}">
                    <a16:creationId xmlns:a16="http://schemas.microsoft.com/office/drawing/2014/main" id="{BBCFF766-676D-A1AA-7C2C-FF66EE53585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30" name="Group 29">
                  <a:extLst>
                    <a:ext uri="{FF2B5EF4-FFF2-40B4-BE49-F238E27FC236}">
                      <a16:creationId xmlns:a16="http://schemas.microsoft.com/office/drawing/2014/main" id="{0977AEAB-78CE-3F68-9FB4-17ECFE6A02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D8124234-A0FE-CFFA-1DF2-0A0E1C869C41}"/>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ADBB8B7-DB6D-25AF-0EA5-10A888E1AB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CD4F824D-4613-D9E2-6EEC-F468282A62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0">
                    <a:extLst>
                      <a:ext uri="{FF2B5EF4-FFF2-40B4-BE49-F238E27FC236}">
                        <a16:creationId xmlns:a16="http://schemas.microsoft.com/office/drawing/2014/main" id="{8F3DADDB-772F-D01F-4146-D2160556D5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2B50E9CE-7919-386C-ACAD-B392FA02485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141">
                    <a:extLst>
                      <a:ext uri="{FF2B5EF4-FFF2-40B4-BE49-F238E27FC236}">
                        <a16:creationId xmlns:a16="http://schemas.microsoft.com/office/drawing/2014/main" id="{677DD91C-F25C-A581-878A-40BD59CC379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33" name="Freeform: Shape 142">
                    <a:extLst>
                      <a:ext uri="{FF2B5EF4-FFF2-40B4-BE49-F238E27FC236}">
                        <a16:creationId xmlns:a16="http://schemas.microsoft.com/office/drawing/2014/main" id="{47FB4B59-3004-AEFD-E4CE-32ACF51DD4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grpSp>
          </p:grpSp>
          <p:grpSp>
            <p:nvGrpSpPr>
              <p:cNvPr id="25" name="Group 24">
                <a:extLst>
                  <a:ext uri="{FF2B5EF4-FFF2-40B4-BE49-F238E27FC236}">
                    <a16:creationId xmlns:a16="http://schemas.microsoft.com/office/drawing/2014/main" id="{637D399C-13F0-F535-B7FB-BE715809395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26" name="Group 25">
                  <a:extLst>
                    <a:ext uri="{FF2B5EF4-FFF2-40B4-BE49-F238E27FC236}">
                      <a16:creationId xmlns:a16="http://schemas.microsoft.com/office/drawing/2014/main" id="{395CAC00-9D51-EBE1-B672-C38C7C68089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28" name="Freeform 68">
                    <a:extLst>
                      <a:ext uri="{FF2B5EF4-FFF2-40B4-BE49-F238E27FC236}">
                        <a16:creationId xmlns:a16="http://schemas.microsoft.com/office/drawing/2014/main" id="{4EA30DDB-D605-CD01-CD14-7B0042A770D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9">
                    <a:extLst>
                      <a:ext uri="{FF2B5EF4-FFF2-40B4-BE49-F238E27FC236}">
                        <a16:creationId xmlns:a16="http://schemas.microsoft.com/office/drawing/2014/main" id="{FFB3AD06-597D-0A93-F9E5-3BCCAC06E3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Line 70">
                  <a:extLst>
                    <a:ext uri="{FF2B5EF4-FFF2-40B4-BE49-F238E27FC236}">
                      <a16:creationId xmlns:a16="http://schemas.microsoft.com/office/drawing/2014/main" id="{0BC08890-16A3-DD5A-A157-35BDC3A4DD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8" name="Date Placeholder 37">
            <a:extLst>
              <a:ext uri="{FF2B5EF4-FFF2-40B4-BE49-F238E27FC236}">
                <a16:creationId xmlns:a16="http://schemas.microsoft.com/office/drawing/2014/main" id="{C95BBF15-A343-270F-0EA8-B8EE401AE66B}"/>
              </a:ext>
            </a:extLst>
          </p:cNvPr>
          <p:cNvSpPr>
            <a:spLocks noGrp="1"/>
          </p:cNvSpPr>
          <p:nvPr>
            <p:ph type="dt" sz="half" idx="14"/>
          </p:nvPr>
        </p:nvSpPr>
        <p:spPr/>
        <p:txBody>
          <a:bodyPr/>
          <a:lstStyle/>
          <a:p>
            <a:r>
              <a:rPr lang="en-US"/>
              <a:t>20XX</a:t>
            </a:r>
          </a:p>
        </p:txBody>
      </p:sp>
      <p:sp>
        <p:nvSpPr>
          <p:cNvPr id="40" name="Footer Placeholder 39">
            <a:extLst>
              <a:ext uri="{FF2B5EF4-FFF2-40B4-BE49-F238E27FC236}">
                <a16:creationId xmlns:a16="http://schemas.microsoft.com/office/drawing/2014/main" id="{227EE3CB-33AA-E1EF-BD4D-FE872F5E8D65}"/>
              </a:ext>
            </a:extLst>
          </p:cNvPr>
          <p:cNvSpPr>
            <a:spLocks noGrp="1"/>
          </p:cNvSpPr>
          <p:nvPr>
            <p:ph type="ftr" sz="quarter" idx="15"/>
          </p:nvPr>
        </p:nvSpPr>
        <p:spPr/>
        <p:txBody>
          <a:bodyPr/>
          <a:lstStyle/>
          <a:p>
            <a:r>
              <a:rPr lang="en-US"/>
              <a:t>Sample Footer Text</a:t>
            </a:r>
          </a:p>
        </p:txBody>
      </p:sp>
      <p:sp>
        <p:nvSpPr>
          <p:cNvPr id="41" name="Slide Number Placeholder 40">
            <a:extLst>
              <a:ext uri="{FF2B5EF4-FFF2-40B4-BE49-F238E27FC236}">
                <a16:creationId xmlns:a16="http://schemas.microsoft.com/office/drawing/2014/main" id="{28AE7F2B-F721-79E7-7462-157C98B25B59}"/>
              </a:ext>
            </a:extLst>
          </p:cNvPr>
          <p:cNvSpPr>
            <a:spLocks noGrp="1"/>
          </p:cNvSpPr>
          <p:nvPr>
            <p:ph type="sldNum" sz="quarter" idx="16"/>
          </p:nvPr>
        </p:nvSpPr>
        <p:spPr/>
        <p:txBody>
          <a:bodyPr/>
          <a:lstStyle/>
          <a:p>
            <a:fld id="{CC057153-B650-4DEB-B370-79DDCFDCE934}" type="slidenum">
              <a:rPr lang="en-US" smtClean="0"/>
              <a:pPr/>
              <a:t>‹#›</a:t>
            </a:fld>
            <a:endParaRPr lang="en-US"/>
          </a:p>
        </p:txBody>
      </p:sp>
      <p:cxnSp>
        <p:nvCxnSpPr>
          <p:cNvPr id="3" name="Straight Connector 2">
            <a:extLst>
              <a:ext uri="{FF2B5EF4-FFF2-40B4-BE49-F238E27FC236}">
                <a16:creationId xmlns:a16="http://schemas.microsoft.com/office/drawing/2014/main" id="{C0A23D82-12FF-B662-F377-51D819DCAA7F}"/>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731520" y="2514600"/>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8" y="2743200"/>
            <a:ext cx="8467558" cy="3474720"/>
          </a:xfrm>
        </p:spPr>
        <p:txBody>
          <a:bodyPr>
            <a:normAutofit/>
          </a:bodyPr>
          <a:lstStyle>
            <a:lvl1pPr marL="285750" indent="-285750">
              <a:buFont typeface="Arial" panose="020B0604020202020204" pitchFamily="34" charset="0"/>
              <a:buChar char="•"/>
              <a:defRPr sz="1800" cap="all" spc="100" baseline="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8" y="664108"/>
            <a:ext cx="8467558" cy="1554480"/>
          </a:xfrm>
        </p:spPr>
        <p:txBody>
          <a:bodyPr anchor="b">
            <a:normAutofit/>
          </a:bodyPr>
          <a:lstStyle>
            <a:lvl1pPr>
              <a:defRPr sz="4000"/>
            </a:lvl1pPr>
          </a:lstStyle>
          <a:p>
            <a:r>
              <a:rPr lang="en-US"/>
              <a:t>Click to edit Master title style</a:t>
            </a:r>
          </a:p>
        </p:txBody>
      </p:sp>
    </p:spTree>
    <p:extLst>
      <p:ext uri="{BB962C8B-B14F-4D97-AF65-F5344CB8AC3E}">
        <p14:creationId xmlns:p14="http://schemas.microsoft.com/office/powerpoint/2010/main" val="175333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43589EAA-E3B5-7904-98E0-CECB9A18DF78}"/>
              </a:ext>
            </a:extLst>
          </p:cNvPr>
          <p:cNvSpPr>
            <a:spLocks noGrp="1"/>
          </p:cNvSpPr>
          <p:nvPr>
            <p:ph type="dt" sz="half" idx="10"/>
          </p:nvPr>
        </p:nvSpPr>
        <p:spPr/>
        <p:txBody>
          <a:bodyPr/>
          <a:lstStyle/>
          <a:p>
            <a:r>
              <a:rPr lang="en-US"/>
              <a:t>20XX</a:t>
            </a:r>
          </a:p>
        </p:txBody>
      </p:sp>
      <p:sp>
        <p:nvSpPr>
          <p:cNvPr id="8" name="Footer Placeholder 7">
            <a:extLst>
              <a:ext uri="{FF2B5EF4-FFF2-40B4-BE49-F238E27FC236}">
                <a16:creationId xmlns:a16="http://schemas.microsoft.com/office/drawing/2014/main" id="{E98B8381-1EBC-AEC1-0F78-956977AFB6D6}"/>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DF3DECDB-2EF3-B217-DA4B-FC0605CB9DFB}"/>
              </a:ext>
            </a:extLst>
          </p:cNvPr>
          <p:cNvSpPr>
            <a:spLocks noGrp="1"/>
          </p:cNvSpPr>
          <p:nvPr>
            <p:ph type="sldNum" sz="quarter" idx="12"/>
          </p:nvPr>
        </p:nvSpPr>
        <p:spPr/>
        <p:txBody>
          <a:bodyPr/>
          <a:lstStyle/>
          <a:p>
            <a:fld id="{CC057153-B650-4DEB-B370-79DDCFDCE934}" type="slidenum">
              <a:rPr lang="en-US" smtClean="0"/>
              <a:pPr/>
              <a:t>‹#›</a:t>
            </a:fld>
            <a:endParaRPr lang="en-US"/>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12649" y="1554480"/>
            <a:ext cx="11064240" cy="47548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8" y="612648"/>
            <a:ext cx="11064240" cy="914400"/>
          </a:xfrm>
        </p:spPr>
        <p:txBody>
          <a:bodyPr anchor="t" anchorCtr="0">
            <a:normAutofit/>
          </a:bodyPr>
          <a:lstStyle>
            <a:lvl1pPr>
              <a:defRPr sz="3200"/>
            </a:lvl1pPr>
          </a:lstStyle>
          <a:p>
            <a:r>
              <a:rPr lang="en-US"/>
              <a:t>Click to edit Master title style</a:t>
            </a:r>
          </a:p>
        </p:txBody>
      </p:sp>
    </p:spTree>
    <p:extLst>
      <p:ext uri="{BB962C8B-B14F-4D97-AF65-F5344CB8AC3E}">
        <p14:creationId xmlns:p14="http://schemas.microsoft.com/office/powerpoint/2010/main" val="424020901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b" anchorCtr="0">
            <a:normAutofit/>
          </a:bodyPr>
          <a:lstStyle/>
          <a:p>
            <a:r>
              <a:rPr lang="en-US"/>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612648" y="6355080"/>
            <a:ext cx="1764792" cy="457200"/>
          </a:xfrm>
          <a:prstGeom prst="rect">
            <a:avLst/>
          </a:prstGeom>
        </p:spPr>
        <p:txBody>
          <a:bodyPr vert="horz" lIns="91440" tIns="45720" rIns="91440" bIns="45720" rtlCol="0" anchor="ctr"/>
          <a:lstStyle>
            <a:lvl1pPr algn="l">
              <a:defRPr sz="1000">
                <a:solidFill>
                  <a:schemeClr val="tx1">
                    <a:lumMod val="65000"/>
                    <a:lumOff val="35000"/>
                  </a:schemeClr>
                </a:solidFill>
                <a:latin typeface="+mn-lt"/>
              </a:defRPr>
            </a:lvl1pPr>
          </a:lstStyle>
          <a:p>
            <a:r>
              <a:rPr lang="en-US"/>
              <a:t>20XX</a:t>
            </a:r>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2753868" y="6355080"/>
            <a:ext cx="6684264" cy="457200"/>
          </a:xfrm>
          <a:prstGeom prst="rect">
            <a:avLst/>
          </a:prstGeom>
        </p:spPr>
        <p:txBody>
          <a:bodyPr vert="horz" lIns="91440" tIns="45720" rIns="91440" bIns="45720" rtlCol="0" anchor="ctr"/>
          <a:lstStyle>
            <a:lvl1pPr algn="ctr">
              <a:defRPr sz="1000" cap="all" spc="300" baseline="0">
                <a:solidFill>
                  <a:schemeClr val="tx1">
                    <a:lumMod val="65000"/>
                    <a:lumOff val="35000"/>
                  </a:schemeClr>
                </a:solidFill>
                <a:latin typeface="+mn-lt"/>
              </a:defRPr>
            </a:lvl1pPr>
          </a:lstStyle>
          <a:p>
            <a:r>
              <a:rPr lang="en-US"/>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9901027" y="6355080"/>
            <a:ext cx="1764792" cy="457200"/>
          </a:xfrm>
          <a:prstGeom prst="rect">
            <a:avLst/>
          </a:prstGeom>
        </p:spPr>
        <p:txBody>
          <a:bodyPr vert="horz" lIns="91440" tIns="45720" rIns="91440" bIns="45720" rtlCol="0" anchor="ctr"/>
          <a:lstStyle>
            <a:lvl1pPr algn="r">
              <a:defRPr sz="1000">
                <a:solidFill>
                  <a:schemeClr val="tx1">
                    <a:lumMod val="65000"/>
                    <a:lumOff val="35000"/>
                  </a:schemeClr>
                </a:solidFill>
                <a:latin typeface="+mn-lt"/>
              </a:defRPr>
            </a:lvl1pPr>
          </a:lstStyle>
          <a:p>
            <a:fld id="{CC057153-B650-4DEB-B370-79DDCFDCE934}" type="slidenum">
              <a:rPr lang="en-US" smtClean="0"/>
              <a:pPr/>
              <a:t>‹#›</a:t>
            </a:fld>
            <a:endParaRPr lang="en-US"/>
          </a:p>
        </p:txBody>
      </p:sp>
    </p:spTree>
    <p:extLst>
      <p:ext uri="{BB962C8B-B14F-4D97-AF65-F5344CB8AC3E}">
        <p14:creationId xmlns:p14="http://schemas.microsoft.com/office/powerpoint/2010/main" val="4087789334"/>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 id="2147483783" r:id="rId18"/>
    <p:sldLayoutId id="2147483784" r:id="rId19"/>
    <p:sldLayoutId id="2147483785" r:id="rId20"/>
    <p:sldLayoutId id="2147483786" r:id="rId21"/>
    <p:sldLayoutId id="2147483787" r:id="rId22"/>
    <p:sldLayoutId id="2147483788" r:id="rId23"/>
    <p:sldLayoutId id="2147483789" r:id="rId24"/>
    <p:sldLayoutId id="2147483790" r:id="rId25"/>
    <p:sldLayoutId id="2147483791" r:id="rId26"/>
    <p:sldLayoutId id="2147483792" r:id="rId27"/>
    <p:sldLayoutId id="2147483793" r:id="rId28"/>
    <p:sldLayoutId id="2147483794" r:id="rId29"/>
    <p:sldLayoutId id="2147483795" r:id="rId30"/>
    <p:sldLayoutId id="2147483796" r:id="rId31"/>
    <p:sldLayoutId id="2147483797" r:id="rId32"/>
    <p:sldLayoutId id="2147483798" r:id="rId33"/>
    <p:sldLayoutId id="2147483799" r:id="rId34"/>
    <p:sldLayoutId id="2147483800" r:id="rId35"/>
    <p:sldLayoutId id="2147483801" r:id="rId36"/>
    <p:sldLayoutId id="2147483802" r:id="rId37"/>
    <p:sldLayoutId id="2147483803" r:id="rId38"/>
    <p:sldLayoutId id="2147483804" r:id="rId39"/>
    <p:sldLayoutId id="2147483805" r:id="rId40"/>
    <p:sldLayoutId id="2147483806" r:id="rId41"/>
    <p:sldLayoutId id="2147483807" r:id="rId42"/>
    <p:sldLayoutId id="2147483808" r:id="rId43"/>
    <p:sldLayoutId id="2147483809" r:id="rId44"/>
    <p:sldLayoutId id="2147483810" r:id="rId45"/>
    <p:sldLayoutId id="2147483811" r:id="rId46"/>
    <p:sldLayoutId id="2147483812" r:id="rId47"/>
    <p:sldLayoutId id="2147483813" r:id="rId48"/>
    <p:sldLayoutId id="2147483814" r:id="rId49"/>
    <p:sldLayoutId id="2147483815" r:id="rId50"/>
    <p:sldLayoutId id="2147483816" r:id="rId51"/>
    <p:sldLayoutId id="2147483817" r:id="rId52"/>
    <p:sldLayoutId id="2147483818" r:id="rId53"/>
    <p:sldLayoutId id="2147483819" r:id="rId54"/>
    <p:sldLayoutId id="2147483820" r:id="rId55"/>
    <p:sldLayoutId id="2147483821" r:id="rId56"/>
    <p:sldLayoutId id="2147483822" r:id="rId57"/>
    <p:sldLayoutId id="2147483823" r:id="rId58"/>
  </p:sldLayoutIdLst>
  <p:hf sldNum="0" hdr="0" ftr="0" dt="0"/>
  <p:txStyles>
    <p:titleStyle>
      <a:lvl1pPr algn="l" defTabSz="914400" rtl="0" eaLnBrk="1" latinLnBrk="0" hangingPunct="1">
        <a:lnSpc>
          <a:spcPct val="90000"/>
        </a:lnSpc>
        <a:spcBef>
          <a:spcPct val="0"/>
        </a:spcBef>
        <a:buNone/>
        <a:defRPr sz="3200" b="0" i="0" kern="1200" cap="all" spc="0" baseline="0">
          <a:solidFill>
            <a:schemeClr val="tx1">
              <a:lumMod val="75000"/>
              <a:lumOff val="25000"/>
            </a:schemeClr>
          </a:solidFill>
          <a:latin typeface="+mj-lt"/>
          <a:ea typeface="Batang" panose="02030600000101010101" pitchFamily="18" charset="-127"/>
          <a:cs typeface="+mj-cs"/>
        </a:defRPr>
      </a:lvl1pPr>
    </p:titleStyle>
    <p:bodyStyle>
      <a:lvl1pPr marL="356616"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1pPr>
      <a:lvl2pPr marL="356616"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2pPr>
      <a:lvl3pPr marL="1078992"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3pPr>
      <a:lvl4pPr marL="1078992" indent="0" algn="l" defTabSz="914400" rtl="0" eaLnBrk="1" latinLnBrk="0" hangingPunct="1">
        <a:lnSpc>
          <a:spcPct val="150000"/>
        </a:lnSpc>
        <a:spcBef>
          <a:spcPts val="500"/>
        </a:spcBef>
        <a:buFontTx/>
        <a:buNone/>
        <a:defRPr sz="1800" i="1" kern="1200" spc="50" baseline="0">
          <a:solidFill>
            <a:schemeClr val="tx1">
              <a:lumMod val="65000"/>
              <a:lumOff val="35000"/>
            </a:schemeClr>
          </a:solidFill>
          <a:latin typeface="+mn-lt"/>
          <a:ea typeface="+mn-ea"/>
          <a:cs typeface="+mn-cs"/>
        </a:defRPr>
      </a:lvl4pPr>
      <a:lvl5pPr marL="1801368" indent="-356616" algn="l" defTabSz="914400" rtl="0" eaLnBrk="1" latinLnBrk="0" hangingPunct="1">
        <a:lnSpc>
          <a:spcPct val="150000"/>
        </a:lnSpc>
        <a:spcBef>
          <a:spcPts val="500"/>
        </a:spcBef>
        <a:buClr>
          <a:schemeClr val="accent3"/>
        </a:buClr>
        <a:buSzPct val="70000"/>
        <a:buFont typeface="Arial" panose="020B0604020202020204" pitchFamily="34" charset="0"/>
        <a:buChar char="•"/>
        <a:defRPr sz="1800" kern="1200" spc="50" baseline="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2E673-2DC6-2B25-D931-151AF6A6DAD2}"/>
              </a:ext>
            </a:extLst>
          </p:cNvPr>
          <p:cNvSpPr>
            <a:spLocks noGrp="1"/>
          </p:cNvSpPr>
          <p:nvPr>
            <p:ph type="ctrTitle"/>
          </p:nvPr>
        </p:nvSpPr>
        <p:spPr>
          <a:xfrm>
            <a:off x="-5578" y="202612"/>
            <a:ext cx="7304272" cy="3606984"/>
          </a:xfrm>
        </p:spPr>
        <p:txBody>
          <a:bodyPr>
            <a:normAutofit/>
          </a:bodyPr>
          <a:lstStyle/>
          <a:p>
            <a:r>
              <a:rPr lang="en-US">
                <a:ea typeface="Batang"/>
              </a:rPr>
              <a:t>SPINNAKER ANALYTICS</a:t>
            </a:r>
            <a:endParaRPr lang="en-US"/>
          </a:p>
        </p:txBody>
      </p:sp>
      <p:sp>
        <p:nvSpPr>
          <p:cNvPr id="3" name="Subtitle 2">
            <a:extLst>
              <a:ext uri="{FF2B5EF4-FFF2-40B4-BE49-F238E27FC236}">
                <a16:creationId xmlns:a16="http://schemas.microsoft.com/office/drawing/2014/main" id="{96BB5268-1F49-1D3F-4A64-3B7A6B9BF47D}"/>
              </a:ext>
            </a:extLst>
          </p:cNvPr>
          <p:cNvSpPr>
            <a:spLocks noGrp="1"/>
          </p:cNvSpPr>
          <p:nvPr>
            <p:ph type="subTitle" idx="1"/>
          </p:nvPr>
        </p:nvSpPr>
        <p:spPr>
          <a:xfrm>
            <a:off x="612648" y="4143898"/>
            <a:ext cx="5852160" cy="1545336"/>
          </a:xfrm>
        </p:spPr>
        <p:txBody>
          <a:bodyPr/>
          <a:lstStyle/>
          <a:p>
            <a:r>
              <a:rPr lang="en-US"/>
              <a:t>Presented by LAKSHAY SINGH RAJPUT</a:t>
            </a:r>
          </a:p>
        </p:txBody>
      </p:sp>
    </p:spTree>
    <p:extLst>
      <p:ext uri="{BB962C8B-B14F-4D97-AF65-F5344CB8AC3E}">
        <p14:creationId xmlns:p14="http://schemas.microsoft.com/office/powerpoint/2010/main" val="26912238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ABB6F-84DF-F1F0-2931-F56A3F173A79}"/>
              </a:ext>
            </a:extLst>
          </p:cNvPr>
          <p:cNvSpPr>
            <a:spLocks noGrp="1"/>
          </p:cNvSpPr>
          <p:nvPr>
            <p:ph type="ctrTitle"/>
          </p:nvPr>
        </p:nvSpPr>
        <p:spPr>
          <a:xfrm>
            <a:off x="6747007" y="1388346"/>
            <a:ext cx="4707722" cy="815425"/>
          </a:xfrm>
        </p:spPr>
        <p:txBody>
          <a:bodyPr/>
          <a:lstStyle/>
          <a:p>
            <a:pPr algn="ctr"/>
            <a:r>
              <a:rPr lang="en-US" dirty="0"/>
              <a:t>Map Insights</a:t>
            </a:r>
          </a:p>
          <a:p>
            <a:pPr algn="ctr"/>
            <a:endParaRPr lang="en-US" dirty="0"/>
          </a:p>
        </p:txBody>
      </p:sp>
      <p:sp>
        <p:nvSpPr>
          <p:cNvPr id="3" name="Subtitle 2">
            <a:extLst>
              <a:ext uri="{FF2B5EF4-FFF2-40B4-BE49-F238E27FC236}">
                <a16:creationId xmlns:a16="http://schemas.microsoft.com/office/drawing/2014/main" id="{7BC7B4BE-69A4-FBCD-B634-C128E94FE02C}"/>
              </a:ext>
            </a:extLst>
          </p:cNvPr>
          <p:cNvSpPr>
            <a:spLocks noGrp="1"/>
          </p:cNvSpPr>
          <p:nvPr>
            <p:ph type="subTitle" idx="1"/>
          </p:nvPr>
        </p:nvSpPr>
        <p:spPr>
          <a:xfrm>
            <a:off x="6100028" y="1381411"/>
            <a:ext cx="6001682" cy="5037716"/>
          </a:xfrm>
        </p:spPr>
        <p:txBody>
          <a:bodyPr vert="horz" lIns="91440" tIns="45720" rIns="91440" bIns="45720" rtlCol="0" anchor="t">
            <a:noAutofit/>
          </a:bodyPr>
          <a:lstStyle/>
          <a:p>
            <a:endParaRPr lang="en-US" sz="2400" dirty="0"/>
          </a:p>
          <a:p>
            <a:pPr marL="285750" indent="-285750">
              <a:buFont typeface="Arial"/>
              <a:buChar char="•"/>
            </a:pPr>
            <a:r>
              <a:rPr lang="en-US" sz="2400" dirty="0">
                <a:ea typeface="+mn-lt"/>
                <a:cs typeface="+mn-lt"/>
              </a:rPr>
              <a:t>Map highlights solar plant locations, showing higher electricity production in areas with low usage of divisions, utilities, and metering methods.</a:t>
            </a:r>
            <a:endParaRPr lang="en-US" sz="2400" dirty="0"/>
          </a:p>
          <a:p>
            <a:pPr marL="285750" indent="-285750">
              <a:buFont typeface="Arial"/>
              <a:buChar char="•"/>
            </a:pPr>
            <a:endParaRPr lang="en-US" sz="2400" dirty="0">
              <a:ea typeface="+mn-lt"/>
              <a:cs typeface="+mn-lt"/>
            </a:endParaRPr>
          </a:p>
          <a:p>
            <a:pPr marL="285750" indent="-285750">
              <a:buFont typeface="Arial"/>
              <a:buChar char="•"/>
            </a:pPr>
            <a:r>
              <a:rPr lang="en-US" sz="2400" dirty="0">
                <a:ea typeface="+mn-lt"/>
                <a:cs typeface="+mn-lt"/>
              </a:rPr>
              <a:t>Clearly visible: some solar plants cluster together, while larger, high-production plants are located far from main cities.</a:t>
            </a:r>
            <a:endParaRPr lang="en-US" sz="2400" dirty="0"/>
          </a:p>
          <a:p>
            <a:endParaRPr lang="en-US" dirty="0"/>
          </a:p>
        </p:txBody>
      </p:sp>
      <p:pic>
        <p:nvPicPr>
          <p:cNvPr id="5" name="Picture Placeholder 8">
            <a:extLst>
              <a:ext uri="{FF2B5EF4-FFF2-40B4-BE49-F238E27FC236}">
                <a16:creationId xmlns:a16="http://schemas.microsoft.com/office/drawing/2014/main" id="{6347763D-504F-D433-1F42-709190AECDBB}"/>
              </a:ext>
            </a:extLst>
          </p:cNvPr>
          <p:cNvPicPr>
            <a:picLocks noGrp="1" noChangeAspect="1"/>
          </p:cNvPicPr>
          <p:nvPr>
            <p:ph type="pic" sz="quarter" idx="13"/>
          </p:nvPr>
        </p:nvPicPr>
        <p:blipFill>
          <a:blip r:embed="rId2"/>
          <a:srcRect l="708" t="1447" r="3966" b="-248"/>
          <a:stretch>
            <a:fillRect/>
          </a:stretch>
        </p:blipFill>
        <p:spPr>
          <a:xfrm>
            <a:off x="323237" y="273640"/>
            <a:ext cx="5442760" cy="3363210"/>
          </a:xfrm>
        </p:spPr>
      </p:pic>
    </p:spTree>
    <p:extLst>
      <p:ext uri="{BB962C8B-B14F-4D97-AF65-F5344CB8AC3E}">
        <p14:creationId xmlns:p14="http://schemas.microsoft.com/office/powerpoint/2010/main" val="2310476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9D8EE9-8E60-745B-B314-F7218421DBA6}"/>
            </a:ext>
          </a:extLst>
        </p:cNvPr>
        <p:cNvGrpSpPr/>
        <p:nvPr/>
      </p:nvGrpSpPr>
      <p:grpSpPr>
        <a:xfrm>
          <a:off x="0" y="0"/>
          <a:ext cx="0" cy="0"/>
          <a:chOff x="0" y="0"/>
          <a:chExt cx="0" cy="0"/>
        </a:xfrm>
      </p:grpSpPr>
      <p:sp>
        <p:nvSpPr>
          <p:cNvPr id="2" name="Subtitle 1">
            <a:extLst>
              <a:ext uri="{FF2B5EF4-FFF2-40B4-BE49-F238E27FC236}">
                <a16:creationId xmlns:a16="http://schemas.microsoft.com/office/drawing/2014/main" id="{6C3F800A-D8D7-CF40-FC23-D10F2163CA3B}"/>
              </a:ext>
            </a:extLst>
          </p:cNvPr>
          <p:cNvSpPr>
            <a:spLocks noGrp="1"/>
          </p:cNvSpPr>
          <p:nvPr>
            <p:ph type="subTitle" idx="1"/>
          </p:nvPr>
        </p:nvSpPr>
        <p:spPr>
          <a:xfrm>
            <a:off x="612648" y="484632"/>
            <a:ext cx="8203720" cy="824397"/>
          </a:xfrm>
        </p:spPr>
        <p:txBody>
          <a:bodyPr>
            <a:noAutofit/>
          </a:bodyPr>
          <a:lstStyle/>
          <a:p>
            <a:r>
              <a:rPr lang="en-US" sz="3200" dirty="0">
                <a:solidFill>
                  <a:schemeClr val="bg2"/>
                </a:solidFill>
                <a:latin typeface="Batang"/>
                <a:ea typeface="Batang"/>
              </a:rPr>
              <a:t>feature engineering</a:t>
            </a:r>
          </a:p>
        </p:txBody>
      </p:sp>
      <p:sp>
        <p:nvSpPr>
          <p:cNvPr id="3" name="Title 2">
            <a:extLst>
              <a:ext uri="{FF2B5EF4-FFF2-40B4-BE49-F238E27FC236}">
                <a16:creationId xmlns:a16="http://schemas.microsoft.com/office/drawing/2014/main" id="{94C637E5-F1B5-AF62-E903-D6136FAEEE31}"/>
              </a:ext>
            </a:extLst>
          </p:cNvPr>
          <p:cNvSpPr>
            <a:spLocks noGrp="1"/>
          </p:cNvSpPr>
          <p:nvPr>
            <p:ph type="ctrTitle"/>
          </p:nvPr>
        </p:nvSpPr>
        <p:spPr>
          <a:xfrm>
            <a:off x="612648" y="1333645"/>
            <a:ext cx="7815532" cy="5520905"/>
          </a:xfrm>
        </p:spPr>
        <p:txBody>
          <a:bodyPr>
            <a:normAutofit/>
          </a:bodyPr>
          <a:lstStyle/>
          <a:p>
            <a:pPr marL="285750" indent="-285750">
              <a:buFont typeface="Arial"/>
              <a:buChar char="•"/>
            </a:pPr>
            <a:r>
              <a:rPr lang="en-US" sz="2400" dirty="0">
                <a:solidFill>
                  <a:schemeClr val="bg1">
                    <a:lumMod val="65000"/>
                    <a:lumOff val="35000"/>
                  </a:schemeClr>
                </a:solidFill>
                <a:ea typeface="+mj-lt"/>
                <a:cs typeface="+mj-lt"/>
              </a:rPr>
              <a:t>Applied One-Hot Encoding to nominal variables, converting categories into binary columns to avoid implying order.</a:t>
            </a:r>
            <a:br>
              <a:rPr lang="en-US" sz="2400" dirty="0">
                <a:solidFill>
                  <a:schemeClr val="bg1">
                    <a:lumMod val="65000"/>
                    <a:lumOff val="35000"/>
                  </a:schemeClr>
                </a:solidFill>
                <a:ea typeface="+mj-lt"/>
                <a:cs typeface="+mj-lt"/>
              </a:rPr>
            </a:br>
            <a:endParaRPr lang="en-US" sz="2400">
              <a:solidFill>
                <a:schemeClr val="bg1">
                  <a:lumMod val="65000"/>
                  <a:lumOff val="35000"/>
                </a:schemeClr>
              </a:solidFill>
            </a:endParaRPr>
          </a:p>
          <a:p>
            <a:pPr marL="285750" indent="-285750">
              <a:buFont typeface="Arial"/>
              <a:buChar char="•"/>
            </a:pPr>
            <a:r>
              <a:rPr lang="en-US" sz="2400" dirty="0">
                <a:solidFill>
                  <a:schemeClr val="bg1">
                    <a:lumMod val="65000"/>
                    <a:lumOff val="35000"/>
                  </a:schemeClr>
                </a:solidFill>
                <a:ea typeface="+mj-lt"/>
                <a:cs typeface="+mj-lt"/>
              </a:rPr>
              <a:t>Used Label Encoding for ordinal variables to preserve their natural order with numerical values.</a:t>
            </a:r>
            <a:br>
              <a:rPr lang="en-US" sz="2400" dirty="0">
                <a:solidFill>
                  <a:schemeClr val="bg1">
                    <a:lumMod val="65000"/>
                    <a:lumOff val="35000"/>
                  </a:schemeClr>
                </a:solidFill>
                <a:ea typeface="+mj-lt"/>
                <a:cs typeface="+mj-lt"/>
              </a:rPr>
            </a:br>
            <a:endParaRPr lang="en-US" sz="2400">
              <a:solidFill>
                <a:schemeClr val="bg1">
                  <a:lumMod val="65000"/>
                  <a:lumOff val="35000"/>
                </a:schemeClr>
              </a:solidFill>
            </a:endParaRPr>
          </a:p>
          <a:p>
            <a:pPr marL="285750" indent="-285750">
              <a:buFont typeface="Arial"/>
              <a:buChar char="•"/>
            </a:pPr>
            <a:r>
              <a:rPr lang="en-US" sz="2400" dirty="0">
                <a:solidFill>
                  <a:schemeClr val="bg1">
                    <a:lumMod val="65000"/>
                    <a:lumOff val="35000"/>
                  </a:schemeClr>
                </a:solidFill>
                <a:ea typeface="+mj-lt"/>
                <a:cs typeface="+mj-lt"/>
              </a:rPr>
              <a:t>Scaled three energy production columns to a common scale for easier model interpretation and improved performance.</a:t>
            </a:r>
            <a:endParaRPr lang="en-US" sz="2400">
              <a:solidFill>
                <a:schemeClr val="bg1">
                  <a:lumMod val="65000"/>
                  <a:lumOff val="35000"/>
                </a:schemeClr>
              </a:solidFill>
            </a:endParaRPr>
          </a:p>
          <a:p>
            <a:endParaRPr lang="en-US" dirty="0"/>
          </a:p>
        </p:txBody>
      </p:sp>
    </p:spTree>
    <p:extLst>
      <p:ext uri="{BB962C8B-B14F-4D97-AF65-F5344CB8AC3E}">
        <p14:creationId xmlns:p14="http://schemas.microsoft.com/office/powerpoint/2010/main" val="778350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8247CD19-C7E7-8EF9-D467-568D3A714F63}"/>
              </a:ext>
            </a:extLst>
          </p:cNvPr>
          <p:cNvPicPr>
            <a:picLocks noGrp="1" noChangeAspect="1"/>
          </p:cNvPicPr>
          <p:nvPr>
            <p:ph type="pic" sz="quarter" idx="13"/>
          </p:nvPr>
        </p:nvPicPr>
        <p:blipFill>
          <a:blip r:embed="rId2"/>
          <a:srcRect l="19598" r="19598"/>
          <a:stretch>
            <a:fillRect/>
          </a:stretch>
        </p:blipFill>
        <p:spPr>
          <a:xfrm>
            <a:off x="5737591" y="237534"/>
            <a:ext cx="6112117" cy="6397312"/>
          </a:xfrm>
        </p:spPr>
      </p:pic>
      <p:sp>
        <p:nvSpPr>
          <p:cNvPr id="2" name="Subtitle 1">
            <a:extLst>
              <a:ext uri="{FF2B5EF4-FFF2-40B4-BE49-F238E27FC236}">
                <a16:creationId xmlns:a16="http://schemas.microsoft.com/office/drawing/2014/main" id="{DB9AAFD7-6782-C4B3-51D2-3031EDEAAC57}"/>
              </a:ext>
            </a:extLst>
          </p:cNvPr>
          <p:cNvSpPr>
            <a:spLocks noGrp="1"/>
          </p:cNvSpPr>
          <p:nvPr>
            <p:ph sz="quarter" idx="14"/>
          </p:nvPr>
        </p:nvSpPr>
        <p:spPr>
          <a:xfrm>
            <a:off x="282382" y="1418183"/>
            <a:ext cx="5266636" cy="5404089"/>
          </a:xfrm>
        </p:spPr>
        <p:txBody>
          <a:bodyPr vert="horz" lIns="91440" tIns="45720" rIns="91440" bIns="45720" rtlCol="0" anchor="t">
            <a:normAutofit/>
          </a:bodyPr>
          <a:lstStyle/>
          <a:p>
            <a:pPr marL="356235" indent="-356235"/>
            <a:r>
              <a:rPr lang="en-US" dirty="0">
                <a:ea typeface="+mn-lt"/>
                <a:cs typeface="+mn-lt"/>
              </a:rPr>
              <a:t>The wide gap between the main cluster and isolated points highlights clear separation, pointing to at least two distinct clusters.</a:t>
            </a:r>
            <a:endParaRPr lang="en-US" dirty="0"/>
          </a:p>
          <a:p>
            <a:pPr marL="356235" indent="-356235"/>
            <a:r>
              <a:rPr lang="en-US" dirty="0">
                <a:ea typeface="+mn-lt"/>
                <a:cs typeface="+mn-lt"/>
              </a:rPr>
              <a:t>A few points spread across varying PCA 2 values, away from the main cluster, may represent outliers or a potential third cluster.</a:t>
            </a:r>
            <a:endParaRPr lang="en-US" dirty="0"/>
          </a:p>
          <a:p>
            <a:pPr marL="356235" indent="-356235"/>
            <a:r>
              <a:rPr lang="en-US" dirty="0">
                <a:ea typeface="+mn-lt"/>
                <a:cs typeface="+mn-lt"/>
              </a:rPr>
              <a:t>This clustering pattern suggests the model can identify 2-3 groups, reflecting diverse feature relationships within</a:t>
            </a:r>
            <a:endParaRPr lang="en-US" dirty="0"/>
          </a:p>
          <a:p>
            <a:pPr marL="356235" indent="-356235"/>
            <a:endParaRPr lang="en-US" dirty="0"/>
          </a:p>
        </p:txBody>
      </p:sp>
      <p:sp>
        <p:nvSpPr>
          <p:cNvPr id="3" name="Title 2">
            <a:extLst>
              <a:ext uri="{FF2B5EF4-FFF2-40B4-BE49-F238E27FC236}">
                <a16:creationId xmlns:a16="http://schemas.microsoft.com/office/drawing/2014/main" id="{322AD765-8554-5A08-8AA0-9C49B495D7E2}"/>
              </a:ext>
            </a:extLst>
          </p:cNvPr>
          <p:cNvSpPr>
            <a:spLocks noGrp="1"/>
          </p:cNvSpPr>
          <p:nvPr>
            <p:ph type="title"/>
          </p:nvPr>
        </p:nvSpPr>
        <p:spPr>
          <a:xfrm>
            <a:off x="281969" y="442822"/>
            <a:ext cx="4361688" cy="1527048"/>
          </a:xfrm>
        </p:spPr>
        <p:txBody>
          <a:bodyPr/>
          <a:lstStyle/>
          <a:p>
            <a:r>
              <a:rPr lang="en-US" dirty="0"/>
              <a:t>PCA Clustering Summary</a:t>
            </a:r>
          </a:p>
          <a:p>
            <a:pPr marL="285750" indent="-285750">
              <a:buFont typeface="Arial"/>
              <a:buChar char="•"/>
            </a:pPr>
            <a:endParaRPr lang="en-US"/>
          </a:p>
          <a:p>
            <a:endParaRPr lang="en-US" dirty="0"/>
          </a:p>
        </p:txBody>
      </p:sp>
    </p:spTree>
    <p:extLst>
      <p:ext uri="{BB962C8B-B14F-4D97-AF65-F5344CB8AC3E}">
        <p14:creationId xmlns:p14="http://schemas.microsoft.com/office/powerpoint/2010/main" val="1570334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85EAED5-EF65-C75A-BDC2-E6F7408F4CB1}"/>
              </a:ext>
            </a:extLst>
          </p:cNvPr>
          <p:cNvSpPr>
            <a:spLocks noGrp="1"/>
          </p:cNvSpPr>
          <p:nvPr>
            <p:ph type="ctrTitle"/>
          </p:nvPr>
        </p:nvSpPr>
        <p:spPr>
          <a:xfrm>
            <a:off x="2856494" y="322277"/>
            <a:ext cx="9299644" cy="961573"/>
          </a:xfrm>
        </p:spPr>
        <p:txBody>
          <a:bodyPr>
            <a:normAutofit fontScale="90000"/>
          </a:bodyPr>
          <a:lstStyle/>
          <a:p>
            <a:r>
              <a:rPr lang="en-US" dirty="0"/>
              <a:t>Clustering Model Performance</a:t>
            </a:r>
          </a:p>
          <a:p>
            <a:endParaRPr lang="en-US" dirty="0"/>
          </a:p>
        </p:txBody>
      </p:sp>
      <p:sp>
        <p:nvSpPr>
          <p:cNvPr id="6" name="Subtitle 5">
            <a:extLst>
              <a:ext uri="{FF2B5EF4-FFF2-40B4-BE49-F238E27FC236}">
                <a16:creationId xmlns:a16="http://schemas.microsoft.com/office/drawing/2014/main" id="{3404F94C-A665-590E-6A6D-20BF48C18A81}"/>
              </a:ext>
            </a:extLst>
          </p:cNvPr>
          <p:cNvSpPr>
            <a:spLocks noGrp="1"/>
          </p:cNvSpPr>
          <p:nvPr>
            <p:ph type="subTitle" idx="1"/>
          </p:nvPr>
        </p:nvSpPr>
        <p:spPr>
          <a:xfrm>
            <a:off x="2856494" y="1012498"/>
            <a:ext cx="9014484" cy="5543851"/>
          </a:xfrm>
        </p:spPr>
        <p:txBody>
          <a:bodyPr/>
          <a:lstStyle/>
          <a:p>
            <a:pPr marL="285750" indent="-285750" algn="ctr">
              <a:buFont typeface="Arial"/>
              <a:buChar char="•"/>
            </a:pPr>
            <a:r>
              <a:rPr lang="en-US" i="1" dirty="0">
                <a:solidFill>
                  <a:schemeClr val="tx1">
                    <a:lumMod val="76000"/>
                    <a:lumOff val="24000"/>
                  </a:schemeClr>
                </a:solidFill>
                <a:ea typeface="+mn-lt"/>
                <a:cs typeface="+mn-lt"/>
              </a:rPr>
              <a:t>Built a K-Means model and analyzed optimal clusters using the Elbow method.</a:t>
            </a:r>
            <a:endParaRPr lang="en-US" i="1" dirty="0">
              <a:solidFill>
                <a:schemeClr val="tx1">
                  <a:lumMod val="76000"/>
                  <a:lumOff val="24000"/>
                </a:schemeClr>
              </a:solidFill>
            </a:endParaRPr>
          </a:p>
          <a:p>
            <a:pPr marL="285750" indent="-285750" algn="ctr">
              <a:buFont typeface="Arial"/>
              <a:buChar char="•"/>
            </a:pPr>
            <a:endParaRPr lang="en-US" i="1" dirty="0">
              <a:solidFill>
                <a:schemeClr val="tx1">
                  <a:lumMod val="76000"/>
                  <a:lumOff val="24000"/>
                </a:schemeClr>
              </a:solidFill>
              <a:ea typeface="+mn-lt"/>
              <a:cs typeface="+mn-lt"/>
            </a:endParaRPr>
          </a:p>
          <a:p>
            <a:pPr marL="285750" indent="-285750" algn="ctr">
              <a:buFont typeface="Arial"/>
              <a:buChar char="•"/>
            </a:pPr>
            <a:r>
              <a:rPr lang="en-US" i="1" dirty="0">
                <a:solidFill>
                  <a:schemeClr val="tx1">
                    <a:lumMod val="76000"/>
                    <a:lumOff val="24000"/>
                  </a:schemeClr>
                </a:solidFill>
                <a:ea typeface="+mn-lt"/>
                <a:cs typeface="+mn-lt"/>
              </a:rPr>
              <a:t>Applied Hierarchical clustering (Agglomerative) with a Silhouette Score of 0.97 for 2 clusters.</a:t>
            </a:r>
            <a:endParaRPr lang="en-US" i="1" dirty="0">
              <a:solidFill>
                <a:schemeClr val="tx1">
                  <a:lumMod val="76000"/>
                  <a:lumOff val="24000"/>
                </a:schemeClr>
              </a:solidFill>
            </a:endParaRPr>
          </a:p>
          <a:p>
            <a:pPr marL="285750" indent="-285750" algn="ctr">
              <a:buFont typeface="Arial"/>
              <a:buChar char="•"/>
            </a:pPr>
            <a:endParaRPr lang="en-US" i="1" dirty="0">
              <a:solidFill>
                <a:schemeClr val="tx1">
                  <a:lumMod val="76000"/>
                  <a:lumOff val="24000"/>
                </a:schemeClr>
              </a:solidFill>
              <a:ea typeface="+mn-lt"/>
              <a:cs typeface="+mn-lt"/>
            </a:endParaRPr>
          </a:p>
          <a:p>
            <a:pPr marL="285750" indent="-285750" algn="ctr">
              <a:buFont typeface="Arial"/>
              <a:buChar char="•"/>
            </a:pPr>
            <a:r>
              <a:rPr lang="en-US" i="1" dirty="0">
                <a:solidFill>
                  <a:schemeClr val="tx1">
                    <a:lumMod val="76000"/>
                    <a:lumOff val="24000"/>
                  </a:schemeClr>
                </a:solidFill>
                <a:ea typeface="+mn-lt"/>
                <a:cs typeface="+mn-lt"/>
              </a:rPr>
              <a:t>Tested multiple cluster counts; the best score (0.97) achieved with 2 clusters in Hierarchical clustering.</a:t>
            </a:r>
            <a:endParaRPr lang="en-US" i="1" dirty="0">
              <a:solidFill>
                <a:schemeClr val="tx1">
                  <a:lumMod val="76000"/>
                  <a:lumOff val="24000"/>
                </a:schemeClr>
              </a:solidFill>
            </a:endParaRPr>
          </a:p>
          <a:p>
            <a:pPr marL="285750" indent="-285750" algn="ctr">
              <a:buFont typeface="Arial"/>
              <a:buChar char="•"/>
            </a:pPr>
            <a:r>
              <a:rPr lang="en-US" i="1" dirty="0">
                <a:solidFill>
                  <a:schemeClr val="tx1">
                    <a:lumMod val="76000"/>
                    <a:lumOff val="24000"/>
                  </a:schemeClr>
                </a:solidFill>
                <a:ea typeface="+mn-lt"/>
                <a:cs typeface="+mn-lt"/>
              </a:rPr>
              <a:t>Hierarchical model outperformed K-Means, achieving the best score of 0.97.</a:t>
            </a:r>
            <a:endParaRPr lang="en-US" i="1" dirty="0">
              <a:solidFill>
                <a:schemeClr val="tx1">
                  <a:lumMod val="76000"/>
                  <a:lumOff val="24000"/>
                </a:schemeClr>
              </a:solidFill>
            </a:endParaRPr>
          </a:p>
          <a:p>
            <a:pPr marL="285750" indent="-285750" algn="ctr">
              <a:buFont typeface="Arial"/>
              <a:buChar char="•"/>
            </a:pPr>
            <a:endParaRPr lang="en-US" i="1" dirty="0">
              <a:solidFill>
                <a:schemeClr val="tx1">
                  <a:lumMod val="76000"/>
                  <a:lumOff val="24000"/>
                </a:schemeClr>
              </a:solidFill>
              <a:ea typeface="+mn-lt"/>
              <a:cs typeface="+mn-lt"/>
            </a:endParaRPr>
          </a:p>
          <a:p>
            <a:pPr marL="285750" indent="-285750" algn="ctr">
              <a:buFont typeface="Arial"/>
              <a:buChar char="•"/>
            </a:pPr>
            <a:r>
              <a:rPr lang="en-US" i="1" dirty="0">
                <a:solidFill>
                  <a:schemeClr val="tx1">
                    <a:lumMod val="76000"/>
                    <a:lumOff val="24000"/>
                  </a:schemeClr>
                </a:solidFill>
                <a:ea typeface="+mn-lt"/>
                <a:cs typeface="+mn-lt"/>
              </a:rPr>
              <a:t>Score of 0.97 (close to 1) indicates excellent clustering; further tuning risks overfitting, </a:t>
            </a:r>
            <a:r>
              <a:rPr lang="en-US" i="1" dirty="0">
                <a:solidFill>
                  <a:schemeClr val="tx1">
                    <a:lumMod val="95000"/>
                    <a:lumOff val="5000"/>
                  </a:schemeClr>
                </a:solidFill>
                <a:highlight>
                  <a:srgbClr val="FFFF00"/>
                </a:highlight>
                <a:ea typeface="+mn-lt"/>
                <a:cs typeface="+mn-lt"/>
              </a:rPr>
              <a:t>making this model the best fit.</a:t>
            </a:r>
            <a:endParaRPr lang="en-US" i="1">
              <a:solidFill>
                <a:schemeClr val="tx1">
                  <a:lumMod val="95000"/>
                  <a:lumOff val="5000"/>
                </a:schemeClr>
              </a:solidFill>
              <a:highlight>
                <a:srgbClr val="FFFF00"/>
              </a:highlight>
            </a:endParaRPr>
          </a:p>
          <a:p>
            <a:pPr algn="ctr"/>
            <a:endParaRPr lang="en-US" i="1" dirty="0">
              <a:solidFill>
                <a:schemeClr val="tx1">
                  <a:lumMod val="76000"/>
                  <a:lumOff val="24000"/>
                </a:schemeClr>
              </a:solidFill>
              <a:highlight>
                <a:srgbClr val="FFFF00"/>
              </a:highlight>
            </a:endParaRPr>
          </a:p>
        </p:txBody>
      </p:sp>
    </p:spTree>
    <p:extLst>
      <p:ext uri="{BB962C8B-B14F-4D97-AF65-F5344CB8AC3E}">
        <p14:creationId xmlns:p14="http://schemas.microsoft.com/office/powerpoint/2010/main" val="9093920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8B759-F1F1-EF8C-B869-3581DEC58878}"/>
              </a:ext>
            </a:extLst>
          </p:cNvPr>
          <p:cNvSpPr>
            <a:spLocks noGrp="1"/>
          </p:cNvSpPr>
          <p:nvPr>
            <p:ph type="title"/>
          </p:nvPr>
        </p:nvSpPr>
        <p:spPr>
          <a:xfrm>
            <a:off x="3331997" y="3184182"/>
            <a:ext cx="5530760" cy="1220120"/>
          </a:xfrm>
        </p:spPr>
        <p:txBody>
          <a:bodyPr/>
          <a:lstStyle/>
          <a:p>
            <a:r>
              <a:rPr lang="en-US" sz="5400" dirty="0">
                <a:ea typeface="Batang"/>
              </a:rPr>
              <a:t>THANK YOU </a:t>
            </a:r>
            <a:endParaRPr lang="en-US" sz="5400"/>
          </a:p>
        </p:txBody>
      </p:sp>
      <p:sp>
        <p:nvSpPr>
          <p:cNvPr id="3" name="Content Placeholder 2">
            <a:extLst>
              <a:ext uri="{FF2B5EF4-FFF2-40B4-BE49-F238E27FC236}">
                <a16:creationId xmlns:a16="http://schemas.microsoft.com/office/drawing/2014/main" id="{A9D80851-C5F2-718B-E7F2-4B2752953647}"/>
              </a:ext>
            </a:extLst>
          </p:cNvPr>
          <p:cNvSpPr>
            <a:spLocks noGrp="1"/>
          </p:cNvSpPr>
          <p:nvPr>
            <p:ph sz="quarter" idx="13"/>
          </p:nvPr>
        </p:nvSpPr>
        <p:spPr>
          <a:xfrm>
            <a:off x="612775" y="3594099"/>
            <a:ext cx="10890374" cy="2743200"/>
          </a:xfrm>
        </p:spPr>
        <p:txBody>
          <a:bodyPr vert="horz" lIns="91440" tIns="45720" rIns="91440" bIns="45720" rtlCol="0" anchor="t">
            <a:normAutofit/>
          </a:bodyPr>
          <a:lstStyle/>
          <a:p>
            <a:endParaRPr lang="en-US" dirty="0"/>
          </a:p>
          <a:p>
            <a:endParaRPr lang="en-US"/>
          </a:p>
        </p:txBody>
      </p:sp>
    </p:spTree>
    <p:extLst>
      <p:ext uri="{BB962C8B-B14F-4D97-AF65-F5344CB8AC3E}">
        <p14:creationId xmlns:p14="http://schemas.microsoft.com/office/powerpoint/2010/main" val="36814249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1A5DF-8F24-44CE-326B-B247866C1E66}"/>
              </a:ext>
            </a:extLst>
          </p:cNvPr>
          <p:cNvSpPr>
            <a:spLocks noGrp="1"/>
          </p:cNvSpPr>
          <p:nvPr>
            <p:ph type="title"/>
          </p:nvPr>
        </p:nvSpPr>
        <p:spPr>
          <a:xfrm>
            <a:off x="612648" y="664108"/>
            <a:ext cx="8467558" cy="1554480"/>
          </a:xfrm>
        </p:spPr>
        <p:txBody>
          <a:bodyPr/>
          <a:lstStyle/>
          <a:p>
            <a:r>
              <a:rPr lang="en-US"/>
              <a:t>agenda</a:t>
            </a:r>
          </a:p>
        </p:txBody>
      </p:sp>
      <p:sp>
        <p:nvSpPr>
          <p:cNvPr id="3" name="Content Placeholder 2">
            <a:extLst>
              <a:ext uri="{FF2B5EF4-FFF2-40B4-BE49-F238E27FC236}">
                <a16:creationId xmlns:a16="http://schemas.microsoft.com/office/drawing/2014/main" id="{28D4CF7D-92C9-3D0E-E489-4744B219D3BC}"/>
              </a:ext>
            </a:extLst>
          </p:cNvPr>
          <p:cNvSpPr>
            <a:spLocks noGrp="1"/>
          </p:cNvSpPr>
          <p:nvPr>
            <p:ph sz="quarter" idx="13"/>
          </p:nvPr>
        </p:nvSpPr>
        <p:spPr>
          <a:xfrm>
            <a:off x="612648" y="2426898"/>
            <a:ext cx="8467558" cy="3474720"/>
          </a:xfrm>
        </p:spPr>
        <p:txBody>
          <a:bodyPr vert="horz" lIns="91440" tIns="45720" rIns="91440" bIns="45720" rtlCol="0" anchor="t">
            <a:normAutofit/>
          </a:bodyPr>
          <a:lstStyle/>
          <a:p>
            <a:r>
              <a:rPr lang="en-US"/>
              <a:t>Introducing </a:t>
            </a:r>
            <a:r>
              <a:rPr lang="en-US">
                <a:ea typeface="+mn-lt"/>
                <a:cs typeface="+mn-lt"/>
              </a:rPr>
              <a:t>PROJECT AIMS</a:t>
            </a:r>
            <a:endParaRPr lang="en-US"/>
          </a:p>
          <a:p>
            <a:r>
              <a:rPr lang="en-US">
                <a:latin typeface="Avenir Next LT Pro Light"/>
                <a:ea typeface="Batang"/>
              </a:rPr>
              <a:t>Data Exploration </a:t>
            </a:r>
          </a:p>
          <a:p>
            <a:r>
              <a:rPr lang="en-US">
                <a:latin typeface="Avenir Next LT Pro Light"/>
                <a:ea typeface="Batang"/>
              </a:rPr>
              <a:t>Preprocessing , </a:t>
            </a:r>
            <a:r>
              <a:rPr lang="en-US">
                <a:solidFill>
                  <a:srgbClr val="404040"/>
                </a:solidFill>
                <a:latin typeface="Avenir Next LT Pro Light"/>
                <a:ea typeface="Batang"/>
              </a:rPr>
              <a:t>Outlier Handling</a:t>
            </a:r>
            <a:endParaRPr lang="en-US">
              <a:solidFill>
                <a:srgbClr val="000000"/>
              </a:solidFill>
              <a:latin typeface="Avenir Next LT Pro Light"/>
              <a:ea typeface="Batang"/>
            </a:endParaRPr>
          </a:p>
          <a:p>
            <a:r>
              <a:rPr lang="en-US"/>
              <a:t>Effective delivery techniques</a:t>
            </a:r>
          </a:p>
          <a:p>
            <a:r>
              <a:rPr lang="en-US"/>
              <a:t>Q&amp;A</a:t>
            </a:r>
          </a:p>
        </p:txBody>
      </p:sp>
    </p:spTree>
    <p:extLst>
      <p:ext uri="{BB962C8B-B14F-4D97-AF65-F5344CB8AC3E}">
        <p14:creationId xmlns:p14="http://schemas.microsoft.com/office/powerpoint/2010/main" val="2313051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37C3DF4-EDFC-EEE0-FC15-FDFF324B5CBF}"/>
              </a:ext>
            </a:extLst>
          </p:cNvPr>
          <p:cNvSpPr>
            <a:spLocks noGrp="1"/>
          </p:cNvSpPr>
          <p:nvPr>
            <p:ph type="title"/>
          </p:nvPr>
        </p:nvSpPr>
        <p:spPr>
          <a:xfrm>
            <a:off x="670157" y="-346610"/>
            <a:ext cx="3762267" cy="1530786"/>
          </a:xfrm>
        </p:spPr>
        <p:txBody>
          <a:bodyPr/>
          <a:lstStyle/>
          <a:p>
            <a:r>
              <a:rPr lang="en-US"/>
              <a:t>introduction</a:t>
            </a:r>
          </a:p>
        </p:txBody>
      </p:sp>
      <p:sp>
        <p:nvSpPr>
          <p:cNvPr id="6" name="Content Placeholder 5">
            <a:extLst>
              <a:ext uri="{FF2B5EF4-FFF2-40B4-BE49-F238E27FC236}">
                <a16:creationId xmlns:a16="http://schemas.microsoft.com/office/drawing/2014/main" id="{AD3DECD0-3B40-B604-1CC6-0BC353372D15}"/>
              </a:ext>
            </a:extLst>
          </p:cNvPr>
          <p:cNvSpPr>
            <a:spLocks noGrp="1"/>
          </p:cNvSpPr>
          <p:nvPr>
            <p:ph sz="quarter" idx="13"/>
          </p:nvPr>
        </p:nvSpPr>
        <p:spPr/>
        <p:txBody>
          <a:bodyPr vert="horz" lIns="91440" tIns="45720" rIns="91440" bIns="45720" rtlCol="0" anchor="t">
            <a:noAutofit/>
          </a:bodyPr>
          <a:lstStyle/>
          <a:p>
            <a:r>
              <a:rPr lang="en-US" sz="1600">
                <a:ea typeface="+mn-lt"/>
                <a:cs typeface="+mn-lt"/>
              </a:rPr>
              <a:t>THIS PROJECT AIMS TO LEVERAGE DATA CONTAINING INFORMATION ON EXISTING SOLAR POWER PROJECTS WITHIN THE TARGET AREA. THROUGH THE ANALYSIS OF THIS DATA, OUR GOAL IS TO GROUP (CLUSTER) GEOGRAPHICAL AREAS BASED ON THEIR OVERALL ENERGY PRODUCTION.</a:t>
            </a:r>
          </a:p>
        </p:txBody>
      </p:sp>
      <p:pic>
        <p:nvPicPr>
          <p:cNvPr id="5" name="Picture Placeholder 17">
            <a:extLst>
              <a:ext uri="{FF2B5EF4-FFF2-40B4-BE49-F238E27FC236}">
                <a16:creationId xmlns:a16="http://schemas.microsoft.com/office/drawing/2014/main" id="{1E2AE8C1-914A-A93B-B34C-7327E4FE29B9}"/>
              </a:ext>
            </a:extLst>
          </p:cNvPr>
          <p:cNvPicPr>
            <a:picLocks noGrp="1" noChangeAspect="1"/>
          </p:cNvPicPr>
          <p:nvPr>
            <p:ph type="pic" sz="quarter" idx="14"/>
          </p:nvPr>
        </p:nvPicPr>
        <p:blipFill>
          <a:blip r:embed="rId2"/>
          <a:srcRect l="12645" r="12645"/>
          <a:stretch/>
        </p:blipFill>
        <p:spPr>
          <a:xfrm>
            <a:off x="4942028" y="420624"/>
            <a:ext cx="6684264" cy="6016752"/>
          </a:xfrm>
        </p:spPr>
      </p:pic>
      <p:sp>
        <p:nvSpPr>
          <p:cNvPr id="2" name="TextBox 1">
            <a:extLst>
              <a:ext uri="{FF2B5EF4-FFF2-40B4-BE49-F238E27FC236}">
                <a16:creationId xmlns:a16="http://schemas.microsoft.com/office/drawing/2014/main" id="{6879922D-321B-44A7-DB96-45051ED5782C}"/>
              </a:ext>
            </a:extLst>
          </p:cNvPr>
          <p:cNvSpPr txBox="1"/>
          <p:nvPr/>
        </p:nvSpPr>
        <p:spPr>
          <a:xfrm>
            <a:off x="160421" y="1584157"/>
            <a:ext cx="4251157"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ea typeface="+mn-lt"/>
                <a:cs typeface="+mn-lt"/>
              </a:rPr>
              <a:t>CLUSTERING SOLAR ENERGY PRODUCTION ZONES</a:t>
            </a:r>
            <a:br>
              <a:rPr lang="en-US" b="1">
                <a:ea typeface="+mn-lt"/>
                <a:cs typeface="+mn-lt"/>
              </a:rPr>
            </a:br>
            <a:endParaRPr lang="en-US" b="1">
              <a:ea typeface="+mn-lt"/>
              <a:cs typeface="+mn-lt"/>
            </a:endParaRPr>
          </a:p>
        </p:txBody>
      </p:sp>
    </p:spTree>
    <p:extLst>
      <p:ext uri="{BB962C8B-B14F-4D97-AF65-F5344CB8AC3E}">
        <p14:creationId xmlns:p14="http://schemas.microsoft.com/office/powerpoint/2010/main" val="3943547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097F4-D01E-4B37-9105-C07DF9BD70C1}"/>
              </a:ext>
            </a:extLst>
          </p:cNvPr>
          <p:cNvSpPr>
            <a:spLocks noGrp="1"/>
          </p:cNvSpPr>
          <p:nvPr>
            <p:ph type="ctrTitle"/>
          </p:nvPr>
        </p:nvSpPr>
        <p:spPr>
          <a:xfrm>
            <a:off x="1499616" y="1344168"/>
            <a:ext cx="9198864" cy="862067"/>
          </a:xfrm>
        </p:spPr>
        <p:txBody>
          <a:bodyPr/>
          <a:lstStyle/>
          <a:p>
            <a:r>
              <a:rPr lang="en-US">
                <a:ea typeface="+mj-lt"/>
                <a:cs typeface="+mj-lt"/>
              </a:rPr>
              <a:t> Data Exploration </a:t>
            </a:r>
            <a:endParaRPr lang="en-US"/>
          </a:p>
        </p:txBody>
      </p:sp>
      <p:sp>
        <p:nvSpPr>
          <p:cNvPr id="3" name="Subtitle 2">
            <a:extLst>
              <a:ext uri="{FF2B5EF4-FFF2-40B4-BE49-F238E27FC236}">
                <a16:creationId xmlns:a16="http://schemas.microsoft.com/office/drawing/2014/main" id="{281F6976-E691-0E9F-C411-823F3EF5E0B1}"/>
              </a:ext>
            </a:extLst>
          </p:cNvPr>
          <p:cNvSpPr>
            <a:spLocks noGrp="1"/>
          </p:cNvSpPr>
          <p:nvPr>
            <p:ph type="subTitle" idx="1"/>
          </p:nvPr>
        </p:nvSpPr>
        <p:spPr>
          <a:xfrm>
            <a:off x="1255201" y="5073484"/>
            <a:ext cx="9241996" cy="908073"/>
          </a:xfrm>
        </p:spPr>
        <p:txBody>
          <a:bodyPr/>
          <a:lstStyle/>
          <a:p>
            <a:r>
              <a:rPr lang="en-US" sz="2400">
                <a:ea typeface="+mn-lt"/>
                <a:cs typeface="+mn-lt"/>
              </a:rPr>
              <a:t>DATASET HAS EXTREME OUTLIERS PRESENT IN MULTIPLE COLUMNS, ESPECIALLY BEYOND THE 75TH PERCENTILE</a:t>
            </a:r>
            <a:endParaRPr lang="en-US" sz="2400"/>
          </a:p>
        </p:txBody>
      </p:sp>
      <p:sp>
        <p:nvSpPr>
          <p:cNvPr id="5" name="TextBox 4">
            <a:extLst>
              <a:ext uri="{FF2B5EF4-FFF2-40B4-BE49-F238E27FC236}">
                <a16:creationId xmlns:a16="http://schemas.microsoft.com/office/drawing/2014/main" id="{133309B1-CB36-3413-6958-27E642579D2C}"/>
              </a:ext>
            </a:extLst>
          </p:cNvPr>
          <p:cNvSpPr txBox="1"/>
          <p:nvPr/>
        </p:nvSpPr>
        <p:spPr>
          <a:xfrm>
            <a:off x="1079436" y="2381344"/>
            <a:ext cx="9585157" cy="25237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000">
                <a:solidFill>
                  <a:schemeClr val="tx1">
                    <a:lumMod val="49000"/>
                  </a:schemeClr>
                </a:solidFill>
                <a:ea typeface="+mn-lt"/>
                <a:cs typeface="+mn-lt"/>
              </a:rPr>
              <a:t>DATA SHAPE: (218115, 17)</a:t>
            </a:r>
            <a:endParaRPr lang="en-US" sz="2000">
              <a:solidFill>
                <a:schemeClr val="tx1">
                  <a:lumMod val="49000"/>
                </a:schemeClr>
              </a:solidFill>
            </a:endParaRPr>
          </a:p>
          <a:p>
            <a:pPr marL="285750" indent="-285750">
              <a:buFont typeface="Arial"/>
              <a:buChar char="•"/>
            </a:pPr>
            <a:r>
              <a:rPr lang="en-US" sz="2000">
                <a:solidFill>
                  <a:schemeClr val="tx1">
                    <a:lumMod val="49000"/>
                  </a:schemeClr>
                </a:solidFill>
                <a:ea typeface="+mn-lt"/>
                <a:cs typeface="+mn-lt"/>
              </a:rPr>
              <a:t>NO DUPLICATED ROWS</a:t>
            </a:r>
            <a:endParaRPr lang="en-US" sz="2000">
              <a:solidFill>
                <a:schemeClr val="tx1">
                  <a:lumMod val="49000"/>
                </a:schemeClr>
              </a:solidFill>
            </a:endParaRPr>
          </a:p>
          <a:p>
            <a:pPr marL="285750" indent="-285750">
              <a:buFont typeface="Arial"/>
              <a:buChar char="•"/>
            </a:pPr>
            <a:r>
              <a:rPr lang="en-US" sz="2000">
                <a:solidFill>
                  <a:schemeClr val="tx1">
                    <a:lumMod val="49000"/>
                  </a:schemeClr>
                </a:solidFill>
                <a:ea typeface="+mn-lt"/>
                <a:cs typeface="+mn-lt"/>
              </a:rPr>
              <a:t>NO EMPTY ROWS</a:t>
            </a:r>
            <a:endParaRPr lang="en-US" sz="2000">
              <a:solidFill>
                <a:schemeClr val="tx1">
                  <a:lumMod val="49000"/>
                </a:schemeClr>
              </a:solidFill>
            </a:endParaRPr>
          </a:p>
          <a:p>
            <a:pPr marL="285750" indent="-285750">
              <a:buFont typeface="Arial"/>
              <a:buChar char="•"/>
            </a:pPr>
            <a:r>
              <a:rPr lang="en-US" sz="2000">
                <a:solidFill>
                  <a:schemeClr val="tx1">
                    <a:lumMod val="49000"/>
                  </a:schemeClr>
                </a:solidFill>
                <a:ea typeface="+mn-lt"/>
                <a:cs typeface="+mn-lt"/>
              </a:rPr>
              <a:t>ALL DATA TYPES ARE CORRECT</a:t>
            </a:r>
            <a:endParaRPr lang="en-US" sz="2000">
              <a:solidFill>
                <a:schemeClr val="tx1">
                  <a:lumMod val="49000"/>
                </a:schemeClr>
              </a:solidFill>
            </a:endParaRPr>
          </a:p>
          <a:p>
            <a:pPr marL="285750" indent="-285750">
              <a:buFont typeface="Arial"/>
              <a:buChar char="•"/>
            </a:pPr>
            <a:r>
              <a:rPr lang="en-US" sz="2000">
                <a:solidFill>
                  <a:schemeClr val="tx1">
                    <a:lumMod val="49000"/>
                  </a:schemeClr>
                </a:solidFill>
                <a:ea typeface="+mn-lt"/>
                <a:cs typeface="+mn-lt"/>
              </a:rPr>
              <a:t>COLUMNS WITH NULL VALUES: CITY/TOWN, ZIP, DIVISION, SUBSTATION, CIRCUIT ID, DEVELOPER, METERING METHOD, ENERGY STORAGE SYSTEM SIZE (KWAC)</a:t>
            </a:r>
            <a:endParaRPr lang="en-US" sz="2000">
              <a:solidFill>
                <a:schemeClr val="tx1">
                  <a:lumMod val="49000"/>
                </a:schemeClr>
              </a:solidFill>
            </a:endParaRPr>
          </a:p>
          <a:p>
            <a:pPr algn="l"/>
            <a:endParaRPr lang="en-US"/>
          </a:p>
        </p:txBody>
      </p:sp>
    </p:spTree>
    <p:extLst>
      <p:ext uri="{BB962C8B-B14F-4D97-AF65-F5344CB8AC3E}">
        <p14:creationId xmlns:p14="http://schemas.microsoft.com/office/powerpoint/2010/main" val="2312438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E0537-5536-95E9-BC8C-969E90A723A3}"/>
              </a:ext>
            </a:extLst>
          </p:cNvPr>
          <p:cNvSpPr>
            <a:spLocks noGrp="1"/>
          </p:cNvSpPr>
          <p:nvPr>
            <p:ph type="ctrTitle"/>
          </p:nvPr>
        </p:nvSpPr>
        <p:spPr>
          <a:xfrm>
            <a:off x="2439551" y="408539"/>
            <a:ext cx="8968965" cy="1306629"/>
          </a:xfrm>
        </p:spPr>
        <p:txBody>
          <a:bodyPr>
            <a:normAutofit/>
          </a:bodyPr>
          <a:lstStyle/>
          <a:p>
            <a:r>
              <a:rPr lang="en-US" sz="3200">
                <a:ea typeface="+mj-lt"/>
                <a:cs typeface="+mj-lt"/>
              </a:rPr>
              <a:t>Preprocessing Activities Performed</a:t>
            </a:r>
            <a:endParaRPr lang="en-US" sz="3200"/>
          </a:p>
        </p:txBody>
      </p:sp>
      <p:sp>
        <p:nvSpPr>
          <p:cNvPr id="4" name="TextBox 3">
            <a:extLst>
              <a:ext uri="{FF2B5EF4-FFF2-40B4-BE49-F238E27FC236}">
                <a16:creationId xmlns:a16="http://schemas.microsoft.com/office/drawing/2014/main" id="{622C6D54-3252-1960-E0ED-9CCD940C9067}"/>
              </a:ext>
            </a:extLst>
          </p:cNvPr>
          <p:cNvSpPr txBox="1"/>
          <p:nvPr/>
        </p:nvSpPr>
        <p:spPr>
          <a:xfrm>
            <a:off x="2433180" y="2094554"/>
            <a:ext cx="8984710"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solidFill>
                  <a:schemeClr val="tx1">
                    <a:lumMod val="76000"/>
                    <a:lumOff val="24000"/>
                  </a:schemeClr>
                </a:solidFill>
                <a:ea typeface="+mn-lt"/>
                <a:cs typeface="+mn-lt"/>
              </a:rPr>
              <a:t>COLUMNS WITH MORE THAN 40% NULL VALUES WERE DROPPED.</a:t>
            </a:r>
            <a:endParaRPr lang="en-US">
              <a:solidFill>
                <a:schemeClr val="tx1">
                  <a:lumMod val="76000"/>
                  <a:lumOff val="24000"/>
                </a:schemeClr>
              </a:solidFill>
            </a:endParaRPr>
          </a:p>
          <a:p>
            <a:pPr marL="285750" indent="-285750">
              <a:buFont typeface="Arial"/>
              <a:buChar char="•"/>
            </a:pPr>
            <a:endParaRPr lang="en-US">
              <a:solidFill>
                <a:schemeClr val="tx1">
                  <a:lumMod val="76000"/>
                  <a:lumOff val="24000"/>
                </a:schemeClr>
              </a:solidFill>
              <a:ea typeface="+mn-lt"/>
              <a:cs typeface="+mn-lt"/>
            </a:endParaRPr>
          </a:p>
          <a:p>
            <a:pPr marL="285750" indent="-285750">
              <a:buFont typeface="Arial"/>
              <a:buChar char="•"/>
            </a:pPr>
            <a:r>
              <a:rPr lang="en-US">
                <a:solidFill>
                  <a:schemeClr val="tx1">
                    <a:lumMod val="76000"/>
                    <a:lumOff val="24000"/>
                  </a:schemeClr>
                </a:solidFill>
                <a:ea typeface="+mn-lt"/>
                <a:cs typeface="+mn-lt"/>
              </a:rPr>
              <a:t>ENERGY STORAGE SYSTEM SIZE (KWAC)' WAS DROPPED DUE TO 98% NULL VALUES.</a:t>
            </a:r>
            <a:endParaRPr lang="en-US">
              <a:solidFill>
                <a:schemeClr val="tx1">
                  <a:lumMod val="76000"/>
                  <a:lumOff val="24000"/>
                </a:schemeClr>
              </a:solidFill>
            </a:endParaRPr>
          </a:p>
          <a:p>
            <a:pPr marL="285750" indent="-285750">
              <a:buFont typeface="Arial"/>
              <a:buChar char="•"/>
            </a:pPr>
            <a:endParaRPr lang="en-US">
              <a:solidFill>
                <a:schemeClr val="tx1">
                  <a:lumMod val="76000"/>
                  <a:lumOff val="24000"/>
                </a:schemeClr>
              </a:solidFill>
              <a:ea typeface="+mn-lt"/>
              <a:cs typeface="+mn-lt"/>
            </a:endParaRPr>
          </a:p>
          <a:p>
            <a:pPr marL="285750" indent="-285750">
              <a:buFont typeface="Arial"/>
              <a:buChar char="•"/>
            </a:pPr>
            <a:r>
              <a:rPr lang="en-US">
                <a:solidFill>
                  <a:schemeClr val="tx1">
                    <a:lumMod val="76000"/>
                    <a:lumOff val="24000"/>
                  </a:schemeClr>
                </a:solidFill>
                <a:ea typeface="+mn-lt"/>
                <a:cs typeface="+mn-lt"/>
              </a:rPr>
              <a:t>CATEGORICAL COLUMNS WITH LESS THAN 40% NULL VALUES WERE IMPUTED USING MODE.</a:t>
            </a:r>
            <a:endParaRPr lang="en-US">
              <a:solidFill>
                <a:schemeClr val="tx1">
                  <a:lumMod val="76000"/>
                  <a:lumOff val="24000"/>
                </a:schemeClr>
              </a:solidFill>
            </a:endParaRPr>
          </a:p>
          <a:p>
            <a:pPr marL="285750" indent="-285750">
              <a:buFont typeface="Arial"/>
              <a:buChar char="•"/>
            </a:pPr>
            <a:endParaRPr lang="en-US">
              <a:solidFill>
                <a:schemeClr val="tx1">
                  <a:lumMod val="76000"/>
                  <a:lumOff val="24000"/>
                </a:schemeClr>
              </a:solidFill>
              <a:ea typeface="+mn-lt"/>
              <a:cs typeface="+mn-lt"/>
            </a:endParaRPr>
          </a:p>
          <a:p>
            <a:pPr marL="285750" indent="-285750">
              <a:buFont typeface="Arial"/>
              <a:buChar char="•"/>
            </a:pPr>
            <a:r>
              <a:rPr lang="en-US">
                <a:solidFill>
                  <a:schemeClr val="tx1">
                    <a:lumMod val="76000"/>
                    <a:lumOff val="24000"/>
                  </a:schemeClr>
                </a:solidFill>
                <a:ea typeface="+mn-lt"/>
                <a:cs typeface="+mn-lt"/>
              </a:rPr>
              <a:t>'DATA THROUGH DATE' HAS ONLY ONE UNIQUE VALUE — DROPPED.</a:t>
            </a:r>
          </a:p>
          <a:p>
            <a:pPr marL="285750" indent="-285750">
              <a:buFont typeface="Arial"/>
              <a:buChar char="•"/>
            </a:pPr>
            <a:endParaRPr lang="en-US">
              <a:solidFill>
                <a:schemeClr val="tx1">
                  <a:lumMod val="76000"/>
                  <a:lumOff val="24000"/>
                </a:schemeClr>
              </a:solidFill>
              <a:ea typeface="+mn-lt"/>
              <a:cs typeface="+mn-lt"/>
            </a:endParaRPr>
          </a:p>
          <a:p>
            <a:pPr marL="285750" indent="-285750">
              <a:buFont typeface="Arial"/>
              <a:buChar char="•"/>
            </a:pPr>
            <a:r>
              <a:rPr lang="en-US">
                <a:solidFill>
                  <a:schemeClr val="tx1">
                    <a:lumMod val="76000"/>
                    <a:lumOff val="24000"/>
                  </a:schemeClr>
                </a:solidFill>
                <a:ea typeface="+mn-lt"/>
                <a:cs typeface="+mn-lt"/>
              </a:rPr>
              <a:t>'PROJECT ID' HAS ONLY UNIQUE VALUES — DROPPED</a:t>
            </a:r>
          </a:p>
          <a:p>
            <a:pPr algn="l"/>
            <a:endParaRPr lang="en-US">
              <a:solidFill>
                <a:schemeClr val="tx1">
                  <a:lumMod val="76000"/>
                  <a:lumOff val="24000"/>
                </a:schemeClr>
              </a:solidFill>
            </a:endParaRPr>
          </a:p>
          <a:p>
            <a:pPr marL="285750" indent="-285750">
              <a:buFont typeface="Arial"/>
              <a:buChar char="•"/>
            </a:pPr>
            <a:endParaRPr lang="en-US">
              <a:solidFill>
                <a:srgbClr val="595959"/>
              </a:solidFill>
            </a:endParaRPr>
          </a:p>
          <a:p>
            <a:endParaRPr lang="en-US">
              <a:solidFill>
                <a:srgbClr val="000000"/>
              </a:solidFill>
            </a:endParaRPr>
          </a:p>
        </p:txBody>
      </p:sp>
    </p:spTree>
    <p:extLst>
      <p:ext uri="{BB962C8B-B14F-4D97-AF65-F5344CB8AC3E}">
        <p14:creationId xmlns:p14="http://schemas.microsoft.com/office/powerpoint/2010/main" val="757058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2CFC9B1-586F-E2A3-093A-889AA8915558}"/>
              </a:ext>
            </a:extLst>
          </p:cNvPr>
          <p:cNvSpPr>
            <a:spLocks noGrp="1"/>
          </p:cNvSpPr>
          <p:nvPr>
            <p:ph type="title"/>
          </p:nvPr>
        </p:nvSpPr>
        <p:spPr>
          <a:xfrm>
            <a:off x="612648" y="382610"/>
            <a:ext cx="4881976" cy="943154"/>
          </a:xfrm>
        </p:spPr>
        <p:txBody>
          <a:bodyPr/>
          <a:lstStyle/>
          <a:p>
            <a:r>
              <a:rPr lang="en-US">
                <a:ea typeface="+mj-lt"/>
                <a:cs typeface="+mj-lt"/>
              </a:rPr>
              <a:t>Outlier Handling</a:t>
            </a:r>
            <a:endParaRPr lang="en-US"/>
          </a:p>
        </p:txBody>
      </p:sp>
      <p:sp>
        <p:nvSpPr>
          <p:cNvPr id="3" name="Content Placeholder 2">
            <a:extLst>
              <a:ext uri="{FF2B5EF4-FFF2-40B4-BE49-F238E27FC236}">
                <a16:creationId xmlns:a16="http://schemas.microsoft.com/office/drawing/2014/main" id="{51236450-CAE1-4FC2-D025-06B68DC3517C}"/>
              </a:ext>
            </a:extLst>
          </p:cNvPr>
          <p:cNvSpPr>
            <a:spLocks noGrp="1"/>
          </p:cNvSpPr>
          <p:nvPr>
            <p:ph idx="1"/>
          </p:nvPr>
        </p:nvSpPr>
        <p:spPr>
          <a:xfrm>
            <a:off x="612649" y="1051272"/>
            <a:ext cx="10388505" cy="1333069"/>
          </a:xfrm>
        </p:spPr>
        <p:txBody>
          <a:bodyPr vert="horz" lIns="91440" tIns="45720" rIns="91440" bIns="45720" rtlCol="0" anchor="t">
            <a:normAutofit/>
          </a:bodyPr>
          <a:lstStyle/>
          <a:p>
            <a:pPr marL="0" indent="0">
              <a:buNone/>
            </a:pPr>
            <a:r>
              <a:rPr lang="en-US">
                <a:ea typeface="+mn-lt"/>
                <a:cs typeface="+mn-lt"/>
              </a:rPr>
              <a:t>OUTLIERS WERE NOT REMOVED BECAUSE EXTREMELY HIGH ENERGY VALUES MAY REPRESENT LARGE-SCALE SOLAR PROJECTS CRUCIAL FOR STRATEGIC ANALYSIS AND TRUE ENERGY POTENTIAL</a:t>
            </a:r>
            <a:endParaRPr lang="en-US"/>
          </a:p>
        </p:txBody>
      </p:sp>
      <p:graphicFrame>
        <p:nvGraphicFramePr>
          <p:cNvPr id="5" name="Table 4">
            <a:extLst>
              <a:ext uri="{FF2B5EF4-FFF2-40B4-BE49-F238E27FC236}">
                <a16:creationId xmlns:a16="http://schemas.microsoft.com/office/drawing/2014/main" id="{94EE000D-9F75-7E6C-C66B-5325D86BDDAC}"/>
              </a:ext>
            </a:extLst>
          </p:cNvPr>
          <p:cNvGraphicFramePr>
            <a:graphicFrameLocks noGrp="1"/>
          </p:cNvGraphicFramePr>
          <p:nvPr>
            <p:extLst>
              <p:ext uri="{D42A27DB-BD31-4B8C-83A1-F6EECF244321}">
                <p14:modId xmlns:p14="http://schemas.microsoft.com/office/powerpoint/2010/main" val="2315876759"/>
              </p:ext>
            </p:extLst>
          </p:nvPr>
        </p:nvGraphicFramePr>
        <p:xfrm>
          <a:off x="661358" y="2631056"/>
          <a:ext cx="10331736" cy="3560172"/>
        </p:xfrm>
        <a:graphic>
          <a:graphicData uri="http://schemas.openxmlformats.org/drawingml/2006/table">
            <a:tbl>
              <a:tblPr bandRow="1">
                <a:tableStyleId>{0505E3EF-67EA-436B-97B2-0124C06EBD24}</a:tableStyleId>
              </a:tblPr>
              <a:tblGrid>
                <a:gridCol w="2582934">
                  <a:extLst>
                    <a:ext uri="{9D8B030D-6E8A-4147-A177-3AD203B41FA5}">
                      <a16:colId xmlns:a16="http://schemas.microsoft.com/office/drawing/2014/main" val="1904867028"/>
                    </a:ext>
                  </a:extLst>
                </a:gridCol>
                <a:gridCol w="2582934">
                  <a:extLst>
                    <a:ext uri="{9D8B030D-6E8A-4147-A177-3AD203B41FA5}">
                      <a16:colId xmlns:a16="http://schemas.microsoft.com/office/drawing/2014/main" val="649524021"/>
                    </a:ext>
                  </a:extLst>
                </a:gridCol>
                <a:gridCol w="2582934">
                  <a:extLst>
                    <a:ext uri="{9D8B030D-6E8A-4147-A177-3AD203B41FA5}">
                      <a16:colId xmlns:a16="http://schemas.microsoft.com/office/drawing/2014/main" val="1793215206"/>
                    </a:ext>
                  </a:extLst>
                </a:gridCol>
                <a:gridCol w="2582934">
                  <a:extLst>
                    <a:ext uri="{9D8B030D-6E8A-4147-A177-3AD203B41FA5}">
                      <a16:colId xmlns:a16="http://schemas.microsoft.com/office/drawing/2014/main" val="2704766663"/>
                    </a:ext>
                  </a:extLst>
                </a:gridCol>
              </a:tblGrid>
              <a:tr h="569628">
                <a:tc>
                  <a:txBody>
                    <a:bodyPr/>
                    <a:lstStyle/>
                    <a:p>
                      <a:pPr>
                        <a:buNone/>
                      </a:pPr>
                      <a:r>
                        <a:rPr lang="en-US"/>
                        <a:t>Column</a:t>
                      </a:r>
                    </a:p>
                  </a:txBody>
                  <a:tcPr anchor="ctr">
                    <a:lnL>
                      <a:noFill/>
                    </a:lnL>
                    <a:lnR>
                      <a:noFill/>
                    </a:lnR>
                    <a:lnT>
                      <a:noFill/>
                    </a:lnT>
                    <a:lnB>
                      <a:noFill/>
                    </a:lnB>
                    <a:noFill/>
                  </a:tcPr>
                </a:tc>
                <a:tc>
                  <a:txBody>
                    <a:bodyPr/>
                    <a:lstStyle/>
                    <a:p>
                      <a:pPr>
                        <a:buNone/>
                      </a:pPr>
                      <a:r>
                        <a:rPr lang="en-US"/>
                        <a:t>75th Percentile</a:t>
                      </a:r>
                    </a:p>
                  </a:txBody>
                  <a:tcPr anchor="ctr">
                    <a:lnL>
                      <a:noFill/>
                    </a:lnL>
                    <a:lnR>
                      <a:noFill/>
                    </a:lnR>
                    <a:lnT>
                      <a:noFill/>
                    </a:lnT>
                    <a:lnB>
                      <a:noFill/>
                    </a:lnB>
                    <a:noFill/>
                  </a:tcPr>
                </a:tc>
                <a:tc>
                  <a:txBody>
                    <a:bodyPr/>
                    <a:lstStyle/>
                    <a:p>
                      <a:pPr>
                        <a:buNone/>
                      </a:pPr>
                      <a:r>
                        <a:rPr lang="en-US"/>
                        <a:t>Max Value</a:t>
                      </a:r>
                    </a:p>
                  </a:txBody>
                  <a:tcPr anchor="ctr">
                    <a:lnL>
                      <a:noFill/>
                    </a:lnL>
                    <a:lnR>
                      <a:noFill/>
                    </a:lnR>
                    <a:lnT>
                      <a:noFill/>
                    </a:lnT>
                    <a:lnB>
                      <a:noFill/>
                    </a:lnB>
                    <a:noFill/>
                  </a:tcPr>
                </a:tc>
                <a:tc>
                  <a:txBody>
                    <a:bodyPr/>
                    <a:lstStyle/>
                    <a:p>
                      <a:pPr>
                        <a:buNone/>
                      </a:pPr>
                      <a:r>
                        <a:rPr lang="en-US"/>
                        <a:t>Outlier Gap</a:t>
                      </a:r>
                    </a:p>
                  </a:txBody>
                  <a:tcPr anchor="ctr">
                    <a:lnL>
                      <a:noFill/>
                    </a:lnL>
                    <a:lnR>
                      <a:noFill/>
                    </a:lnR>
                    <a:lnT>
                      <a:noFill/>
                    </a:lnT>
                    <a:lnB>
                      <a:noFill/>
                    </a:lnB>
                    <a:noFill/>
                  </a:tcPr>
                </a:tc>
                <a:extLst>
                  <a:ext uri="{0D108BD9-81ED-4DB2-BD59-A6C34878D82A}">
                    <a16:rowId xmlns:a16="http://schemas.microsoft.com/office/drawing/2014/main" val="1767980712"/>
                  </a:ext>
                </a:extLst>
              </a:tr>
              <a:tr h="996848">
                <a:tc>
                  <a:txBody>
                    <a:bodyPr/>
                    <a:lstStyle/>
                    <a:p>
                      <a:pPr>
                        <a:buNone/>
                      </a:pPr>
                      <a:r>
                        <a:rPr lang="en-US" b="1"/>
                        <a:t>Estimated PV System Size (kWdc)</a:t>
                      </a:r>
                      <a:endParaRPr lang="en-US"/>
                    </a:p>
                  </a:txBody>
                  <a:tcPr anchor="ctr">
                    <a:lnL>
                      <a:noFill/>
                    </a:lnL>
                    <a:lnR>
                      <a:noFill/>
                    </a:lnR>
                    <a:lnT>
                      <a:noFill/>
                    </a:lnT>
                    <a:lnB>
                      <a:noFill/>
                    </a:lnB>
                    <a:noFill/>
                  </a:tcPr>
                </a:tc>
                <a:tc>
                  <a:txBody>
                    <a:bodyPr/>
                    <a:lstStyle/>
                    <a:p>
                      <a:pPr>
                        <a:buNone/>
                      </a:pPr>
                      <a:r>
                        <a:rPr lang="en-US"/>
                        <a:t>10.24</a:t>
                      </a:r>
                    </a:p>
                  </a:txBody>
                  <a:tcPr anchor="ctr">
                    <a:lnL>
                      <a:noFill/>
                    </a:lnL>
                    <a:lnR>
                      <a:noFill/>
                    </a:lnR>
                    <a:lnT>
                      <a:noFill/>
                    </a:lnT>
                    <a:lnB>
                      <a:noFill/>
                    </a:lnB>
                    <a:noFill/>
                  </a:tcPr>
                </a:tc>
                <a:tc>
                  <a:txBody>
                    <a:bodyPr/>
                    <a:lstStyle/>
                    <a:p>
                      <a:pPr>
                        <a:buNone/>
                      </a:pPr>
                      <a:r>
                        <a:rPr lang="en-US"/>
                        <a:t>43,470</a:t>
                      </a:r>
                    </a:p>
                  </a:txBody>
                  <a:tcPr anchor="ctr">
                    <a:lnL>
                      <a:noFill/>
                    </a:lnL>
                    <a:lnR>
                      <a:noFill/>
                    </a:lnR>
                    <a:lnT>
                      <a:noFill/>
                    </a:lnT>
                    <a:lnB>
                      <a:noFill/>
                    </a:lnB>
                    <a:noFill/>
                  </a:tcPr>
                </a:tc>
                <a:tc>
                  <a:txBody>
                    <a:bodyPr/>
                    <a:lstStyle/>
                    <a:p>
                      <a:pPr>
                        <a:buNone/>
                      </a:pPr>
                      <a:r>
                        <a:rPr lang="en-US" b="1"/>
                        <a:t>Extreme jump</a:t>
                      </a:r>
                      <a:endParaRPr lang="en-US"/>
                    </a:p>
                  </a:txBody>
                  <a:tcPr anchor="ctr">
                    <a:lnL>
                      <a:noFill/>
                    </a:lnL>
                    <a:lnR>
                      <a:noFill/>
                    </a:lnR>
                    <a:lnT>
                      <a:noFill/>
                    </a:lnT>
                    <a:lnB>
                      <a:noFill/>
                    </a:lnB>
                    <a:noFill/>
                  </a:tcPr>
                </a:tc>
                <a:extLst>
                  <a:ext uri="{0D108BD9-81ED-4DB2-BD59-A6C34878D82A}">
                    <a16:rowId xmlns:a16="http://schemas.microsoft.com/office/drawing/2014/main" val="430900986"/>
                  </a:ext>
                </a:extLst>
              </a:tr>
              <a:tr h="569628">
                <a:tc>
                  <a:txBody>
                    <a:bodyPr/>
                    <a:lstStyle/>
                    <a:p>
                      <a:pPr>
                        <a:buNone/>
                      </a:pPr>
                      <a:r>
                        <a:rPr lang="en-US" b="1"/>
                        <a:t>PV System Size (kWac)</a:t>
                      </a:r>
                      <a:endParaRPr lang="en-US"/>
                    </a:p>
                  </a:txBody>
                  <a:tcPr anchor="ctr">
                    <a:lnL>
                      <a:noFill/>
                    </a:lnL>
                    <a:lnR>
                      <a:noFill/>
                    </a:lnR>
                    <a:lnT>
                      <a:noFill/>
                    </a:lnT>
                    <a:lnB>
                      <a:noFill/>
                    </a:lnB>
                    <a:noFill/>
                  </a:tcPr>
                </a:tc>
                <a:tc>
                  <a:txBody>
                    <a:bodyPr/>
                    <a:lstStyle/>
                    <a:p>
                      <a:pPr>
                        <a:buNone/>
                      </a:pPr>
                      <a:r>
                        <a:rPr lang="en-US"/>
                        <a:t>8.75</a:t>
                      </a:r>
                    </a:p>
                  </a:txBody>
                  <a:tcPr anchor="ctr">
                    <a:lnL>
                      <a:noFill/>
                    </a:lnL>
                    <a:lnR>
                      <a:noFill/>
                    </a:lnR>
                    <a:lnT>
                      <a:noFill/>
                    </a:lnT>
                    <a:lnB>
                      <a:noFill/>
                    </a:lnB>
                    <a:noFill/>
                  </a:tcPr>
                </a:tc>
                <a:tc>
                  <a:txBody>
                    <a:bodyPr/>
                    <a:lstStyle/>
                    <a:p>
                      <a:pPr>
                        <a:buNone/>
                      </a:pPr>
                      <a:r>
                        <a:rPr lang="en-US"/>
                        <a:t>31,500</a:t>
                      </a:r>
                    </a:p>
                  </a:txBody>
                  <a:tcPr anchor="ctr">
                    <a:lnL>
                      <a:noFill/>
                    </a:lnL>
                    <a:lnR>
                      <a:noFill/>
                    </a:lnR>
                    <a:lnT>
                      <a:noFill/>
                    </a:lnT>
                    <a:lnB>
                      <a:noFill/>
                    </a:lnB>
                    <a:noFill/>
                  </a:tcPr>
                </a:tc>
                <a:tc>
                  <a:txBody>
                    <a:bodyPr/>
                    <a:lstStyle/>
                    <a:p>
                      <a:pPr>
                        <a:buNone/>
                      </a:pPr>
                      <a:r>
                        <a:rPr lang="en-US" b="1"/>
                        <a:t>Extreme jump</a:t>
                      </a:r>
                      <a:endParaRPr lang="en-US"/>
                    </a:p>
                  </a:txBody>
                  <a:tcPr anchor="ctr">
                    <a:lnL>
                      <a:noFill/>
                    </a:lnL>
                    <a:lnR>
                      <a:noFill/>
                    </a:lnR>
                    <a:lnT>
                      <a:noFill/>
                    </a:lnT>
                    <a:lnB>
                      <a:noFill/>
                    </a:lnB>
                    <a:noFill/>
                  </a:tcPr>
                </a:tc>
                <a:extLst>
                  <a:ext uri="{0D108BD9-81ED-4DB2-BD59-A6C34878D82A}">
                    <a16:rowId xmlns:a16="http://schemas.microsoft.com/office/drawing/2014/main" val="1915628664"/>
                  </a:ext>
                </a:extLst>
              </a:tr>
              <a:tr h="1424068">
                <a:tc>
                  <a:txBody>
                    <a:bodyPr/>
                    <a:lstStyle/>
                    <a:p>
                      <a:pPr>
                        <a:buNone/>
                      </a:pPr>
                      <a:r>
                        <a:rPr lang="en-US" b="1"/>
                        <a:t>Estimated Annual PV Energy Production (kWh)</a:t>
                      </a:r>
                      <a:endParaRPr lang="en-US"/>
                    </a:p>
                  </a:txBody>
                  <a:tcPr anchor="ctr">
                    <a:lnL>
                      <a:noFill/>
                    </a:lnL>
                    <a:lnR>
                      <a:noFill/>
                    </a:lnR>
                    <a:lnT>
                      <a:noFill/>
                    </a:lnT>
                    <a:lnB>
                      <a:noFill/>
                    </a:lnB>
                    <a:noFill/>
                  </a:tcPr>
                </a:tc>
                <a:tc>
                  <a:txBody>
                    <a:bodyPr/>
                    <a:lstStyle/>
                    <a:p>
                      <a:pPr>
                        <a:buNone/>
                      </a:pPr>
                      <a:r>
                        <a:rPr lang="en-US"/>
                        <a:t>12,017</a:t>
                      </a:r>
                    </a:p>
                  </a:txBody>
                  <a:tcPr anchor="ctr">
                    <a:lnL>
                      <a:noFill/>
                    </a:lnL>
                    <a:lnR>
                      <a:noFill/>
                    </a:lnR>
                    <a:lnT>
                      <a:noFill/>
                    </a:lnT>
                    <a:lnB>
                      <a:noFill/>
                    </a:lnB>
                    <a:noFill/>
                  </a:tcPr>
                </a:tc>
                <a:tc>
                  <a:txBody>
                    <a:bodyPr/>
                    <a:lstStyle/>
                    <a:p>
                      <a:pPr>
                        <a:buNone/>
                      </a:pPr>
                      <a:r>
                        <a:rPr lang="en-US"/>
                        <a:t>51,026,820</a:t>
                      </a:r>
                    </a:p>
                  </a:txBody>
                  <a:tcPr anchor="ctr">
                    <a:lnL>
                      <a:noFill/>
                    </a:lnL>
                    <a:lnR>
                      <a:noFill/>
                    </a:lnR>
                    <a:lnT>
                      <a:noFill/>
                    </a:lnT>
                    <a:lnB>
                      <a:noFill/>
                    </a:lnB>
                    <a:noFill/>
                  </a:tcPr>
                </a:tc>
                <a:tc>
                  <a:txBody>
                    <a:bodyPr/>
                    <a:lstStyle/>
                    <a:p>
                      <a:pPr>
                        <a:buNone/>
                      </a:pPr>
                      <a:r>
                        <a:rPr lang="en-US" b="1"/>
                        <a:t>Massive outlier</a:t>
                      </a:r>
                      <a:endParaRPr lang="en-US"/>
                    </a:p>
                  </a:txBody>
                  <a:tcPr anchor="ctr">
                    <a:lnL>
                      <a:noFill/>
                    </a:lnL>
                    <a:lnR>
                      <a:noFill/>
                    </a:lnR>
                    <a:lnT>
                      <a:noFill/>
                    </a:lnT>
                    <a:lnB>
                      <a:noFill/>
                    </a:lnB>
                    <a:noFill/>
                  </a:tcPr>
                </a:tc>
                <a:extLst>
                  <a:ext uri="{0D108BD9-81ED-4DB2-BD59-A6C34878D82A}">
                    <a16:rowId xmlns:a16="http://schemas.microsoft.com/office/drawing/2014/main" val="195310469"/>
                  </a:ext>
                </a:extLst>
              </a:tr>
            </a:tbl>
          </a:graphicData>
        </a:graphic>
      </p:graphicFrame>
    </p:spTree>
    <p:extLst>
      <p:ext uri="{BB962C8B-B14F-4D97-AF65-F5344CB8AC3E}">
        <p14:creationId xmlns:p14="http://schemas.microsoft.com/office/powerpoint/2010/main" val="39961379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826AF-51F6-B208-A926-220D82283929}"/>
              </a:ext>
            </a:extLst>
          </p:cNvPr>
          <p:cNvSpPr>
            <a:spLocks noGrp="1"/>
          </p:cNvSpPr>
          <p:nvPr>
            <p:ph type="title"/>
          </p:nvPr>
        </p:nvSpPr>
        <p:spPr>
          <a:xfrm>
            <a:off x="672188" y="550217"/>
            <a:ext cx="2967490" cy="1195104"/>
          </a:xfrm>
        </p:spPr>
        <p:txBody>
          <a:bodyPr>
            <a:normAutofit/>
          </a:bodyPr>
          <a:lstStyle/>
          <a:p>
            <a:pPr algn="ctr"/>
            <a:r>
              <a:rPr lang="en-US" sz="5400" dirty="0">
                <a:ea typeface="Batang"/>
              </a:rPr>
              <a:t>EDA</a:t>
            </a:r>
            <a:endParaRPr lang="en-US" sz="5400"/>
          </a:p>
        </p:txBody>
      </p:sp>
      <p:pic>
        <p:nvPicPr>
          <p:cNvPr id="12" name="Picture Placeholder 9">
            <a:extLst>
              <a:ext uri="{FF2B5EF4-FFF2-40B4-BE49-F238E27FC236}">
                <a16:creationId xmlns:a16="http://schemas.microsoft.com/office/drawing/2014/main" id="{3A2BEDF7-5121-6A53-CA76-E74917428DF0}"/>
              </a:ext>
            </a:extLst>
          </p:cNvPr>
          <p:cNvPicPr>
            <a:picLocks noGrp="1" noChangeAspect="1"/>
          </p:cNvPicPr>
          <p:nvPr>
            <p:ph type="pic" sz="quarter" idx="13"/>
          </p:nvPr>
        </p:nvPicPr>
        <p:blipFill>
          <a:blip r:embed="rId2"/>
          <a:srcRect l="6890" r="6890"/>
          <a:stretch/>
        </p:blipFill>
        <p:spPr>
          <a:xfrm>
            <a:off x="671474" y="2348005"/>
            <a:ext cx="3525279" cy="3791538"/>
          </a:xfrm>
        </p:spPr>
      </p:pic>
      <p:sp>
        <p:nvSpPr>
          <p:cNvPr id="4" name="Content Placeholder 3">
            <a:extLst>
              <a:ext uri="{FF2B5EF4-FFF2-40B4-BE49-F238E27FC236}">
                <a16:creationId xmlns:a16="http://schemas.microsoft.com/office/drawing/2014/main" id="{6F841DE7-DFAC-218A-F7B0-EEA3E5EB62A5}"/>
              </a:ext>
            </a:extLst>
          </p:cNvPr>
          <p:cNvSpPr>
            <a:spLocks noGrp="1"/>
          </p:cNvSpPr>
          <p:nvPr>
            <p:ph sz="quarter" idx="14"/>
          </p:nvPr>
        </p:nvSpPr>
        <p:spPr>
          <a:xfrm>
            <a:off x="4628312" y="563652"/>
            <a:ext cx="6949326" cy="5745073"/>
          </a:xfrm>
        </p:spPr>
        <p:txBody>
          <a:bodyPr vert="horz" lIns="91440" tIns="45720" rIns="91440" bIns="45720" rtlCol="0" anchor="t">
            <a:normAutofit/>
          </a:bodyPr>
          <a:lstStyle/>
          <a:p>
            <a:pPr marL="356235" indent="-356235">
              <a:buFont typeface="Arial"/>
              <a:buChar char="•"/>
            </a:pPr>
            <a:r>
              <a:rPr lang="en-US" sz="2000" b="1" dirty="0">
                <a:solidFill>
                  <a:schemeClr val="bg1">
                    <a:lumMod val="49000"/>
                  </a:schemeClr>
                </a:solidFill>
                <a:latin typeface="Batang"/>
                <a:ea typeface="+mn-lt"/>
                <a:cs typeface="+mn-lt"/>
              </a:rPr>
              <a:t>PSEGLI appears most frequently</a:t>
            </a:r>
            <a:r>
              <a:rPr lang="en-US" sz="2000" dirty="0">
                <a:solidFill>
                  <a:schemeClr val="bg1">
                    <a:lumMod val="49000"/>
                  </a:schemeClr>
                </a:solidFill>
                <a:latin typeface="Batang"/>
                <a:ea typeface="+mn-lt"/>
                <a:cs typeface="+mn-lt"/>
              </a:rPr>
              <a:t> in the data.</a:t>
            </a:r>
          </a:p>
          <a:p>
            <a:pPr marL="356235" indent="-356235">
              <a:buFont typeface="Arial"/>
              <a:buChar char="•"/>
            </a:pPr>
            <a:r>
              <a:rPr lang="en-US" sz="2000" dirty="0">
                <a:solidFill>
                  <a:schemeClr val="bg1">
                    <a:lumMod val="49000"/>
                  </a:schemeClr>
                </a:solidFill>
                <a:latin typeface="Batang"/>
                <a:ea typeface="+mn-lt"/>
                <a:cs typeface="+mn-lt"/>
              </a:rPr>
              <a:t>This indicates that PSEGLI plays the </a:t>
            </a:r>
            <a:r>
              <a:rPr lang="en-US" sz="2000" b="1" dirty="0">
                <a:solidFill>
                  <a:schemeClr val="bg1">
                    <a:lumMod val="49000"/>
                  </a:schemeClr>
                </a:solidFill>
                <a:latin typeface="Batang"/>
                <a:ea typeface="+mn-lt"/>
                <a:cs typeface="+mn-lt"/>
              </a:rPr>
              <a:t>largest role in solar electricity distribution</a:t>
            </a:r>
            <a:r>
              <a:rPr lang="en-US" sz="2000" dirty="0">
                <a:solidFill>
                  <a:schemeClr val="bg1">
                    <a:lumMod val="49000"/>
                  </a:schemeClr>
                </a:solidFill>
                <a:latin typeface="Batang"/>
                <a:ea typeface="+mn-lt"/>
                <a:cs typeface="+mn-lt"/>
              </a:rPr>
              <a:t>.</a:t>
            </a:r>
          </a:p>
          <a:p>
            <a:pPr marL="356235" indent="-356235">
              <a:buFont typeface="Arial"/>
              <a:buChar char="•"/>
            </a:pPr>
            <a:r>
              <a:rPr lang="en-US" sz="2000" b="1" dirty="0">
                <a:solidFill>
                  <a:schemeClr val="bg1">
                    <a:lumMod val="49000"/>
                  </a:schemeClr>
                </a:solidFill>
                <a:latin typeface="Batang"/>
                <a:ea typeface="+mn-lt"/>
                <a:cs typeface="+mn-lt"/>
              </a:rPr>
              <a:t>Con Ed, National Grid, and Central Hudson</a:t>
            </a:r>
            <a:r>
              <a:rPr lang="en-US" sz="2000" dirty="0">
                <a:solidFill>
                  <a:schemeClr val="bg1">
                    <a:lumMod val="49000"/>
                  </a:schemeClr>
                </a:solidFill>
                <a:latin typeface="Batang"/>
                <a:ea typeface="+mn-lt"/>
                <a:cs typeface="+mn-lt"/>
              </a:rPr>
              <a:t> also show a significant presence.</a:t>
            </a:r>
            <a:endParaRPr lang="en-US" sz="2000">
              <a:solidFill>
                <a:schemeClr val="bg1">
                  <a:lumMod val="49000"/>
                </a:schemeClr>
              </a:solidFill>
              <a:latin typeface="Batang"/>
              <a:ea typeface="Batang"/>
            </a:endParaRPr>
          </a:p>
          <a:p>
            <a:pPr marL="356235" indent="-356235">
              <a:buFont typeface="Arial"/>
              <a:buChar char="•"/>
            </a:pPr>
            <a:r>
              <a:rPr lang="en-US" sz="2000" b="1" dirty="0">
                <a:solidFill>
                  <a:schemeClr val="bg1">
                    <a:lumMod val="49000"/>
                  </a:schemeClr>
                </a:solidFill>
                <a:latin typeface="Batang"/>
                <a:ea typeface="+mn-lt"/>
                <a:cs typeface="+mn-lt"/>
              </a:rPr>
              <a:t>NYSEG and RGE</a:t>
            </a:r>
            <a:r>
              <a:rPr lang="en-US" sz="2000" dirty="0">
                <a:solidFill>
                  <a:schemeClr val="bg1">
                    <a:lumMod val="49000"/>
                  </a:schemeClr>
                </a:solidFill>
                <a:latin typeface="Batang"/>
                <a:ea typeface="+mn-lt"/>
                <a:cs typeface="+mn-lt"/>
              </a:rPr>
              <a:t> appear less frequently, possibly due to </a:t>
            </a:r>
            <a:r>
              <a:rPr lang="en-US" sz="2000" b="1" dirty="0">
                <a:solidFill>
                  <a:schemeClr val="bg1">
                    <a:lumMod val="49000"/>
                  </a:schemeClr>
                </a:solidFill>
                <a:latin typeface="Batang"/>
                <a:ea typeface="+mn-lt"/>
                <a:cs typeface="+mn-lt"/>
              </a:rPr>
              <a:t>limited coverage or lower adoption</a:t>
            </a:r>
            <a:r>
              <a:rPr lang="en-US" sz="2000" dirty="0">
                <a:solidFill>
                  <a:schemeClr val="bg1">
                    <a:lumMod val="49000"/>
                  </a:schemeClr>
                </a:solidFill>
                <a:latin typeface="Batang"/>
                <a:ea typeface="+mn-lt"/>
                <a:cs typeface="+mn-lt"/>
              </a:rPr>
              <a:t>.</a:t>
            </a:r>
          </a:p>
          <a:p>
            <a:pPr marL="356235" indent="-356235">
              <a:buFont typeface="Arial"/>
              <a:buChar char="•"/>
            </a:pPr>
            <a:r>
              <a:rPr lang="en-US" sz="2000" b="1" dirty="0">
                <a:solidFill>
                  <a:schemeClr val="bg1">
                    <a:lumMod val="49000"/>
                  </a:schemeClr>
                </a:solidFill>
                <a:latin typeface="Batang"/>
                <a:ea typeface="+mn-lt"/>
                <a:cs typeface="+mn-lt"/>
              </a:rPr>
              <a:t>PSEGLI </a:t>
            </a:r>
            <a:r>
              <a:rPr lang="en-US" sz="2000" dirty="0">
                <a:solidFill>
                  <a:schemeClr val="bg1">
                    <a:lumMod val="49000"/>
                  </a:schemeClr>
                </a:solidFill>
                <a:latin typeface="Batang"/>
                <a:ea typeface="+mn-lt"/>
                <a:cs typeface="+mn-lt"/>
              </a:rPr>
              <a:t>is used most often, showing highest utility involvement in solar </a:t>
            </a:r>
            <a:r>
              <a:rPr lang="en-US" sz="2000" err="1">
                <a:solidFill>
                  <a:schemeClr val="bg1">
                    <a:lumMod val="49000"/>
                  </a:schemeClr>
                </a:solidFill>
                <a:latin typeface="Batang"/>
                <a:ea typeface="+mn-lt"/>
                <a:cs typeface="+mn-lt"/>
              </a:rPr>
              <a:t>projects.this</a:t>
            </a:r>
            <a:r>
              <a:rPr lang="en-US" sz="2000" dirty="0">
                <a:solidFill>
                  <a:schemeClr val="bg1">
                    <a:lumMod val="49000"/>
                  </a:schemeClr>
                </a:solidFill>
                <a:latin typeface="Batang"/>
                <a:ea typeface="+mn-lt"/>
                <a:cs typeface="+mn-lt"/>
              </a:rPr>
              <a:t> may be due to better service, wider coverage, or lower costs.</a:t>
            </a:r>
          </a:p>
          <a:p>
            <a:pPr marL="356235" indent="-356235">
              <a:buFont typeface="Arial"/>
              <a:buChar char="•"/>
            </a:pPr>
            <a:endParaRPr lang="en-US" sz="2000" dirty="0"/>
          </a:p>
          <a:p>
            <a:pPr marL="0" indent="0">
              <a:buNone/>
            </a:pPr>
            <a:endParaRPr lang="en-US" sz="1900" dirty="0"/>
          </a:p>
          <a:p>
            <a:pPr marL="0" indent="0">
              <a:buNone/>
            </a:pPr>
            <a:endParaRPr lang="en-US" sz="1900" dirty="0"/>
          </a:p>
        </p:txBody>
      </p:sp>
    </p:spTree>
    <p:extLst>
      <p:ext uri="{BB962C8B-B14F-4D97-AF65-F5344CB8AC3E}">
        <p14:creationId xmlns:p14="http://schemas.microsoft.com/office/powerpoint/2010/main" val="6166466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B8C9DD47-675D-59E2-E96F-F577F9C94D7A}"/>
              </a:ext>
            </a:extLst>
          </p:cNvPr>
          <p:cNvSpPr>
            <a:spLocks noGrp="1"/>
          </p:cNvSpPr>
          <p:nvPr>
            <p:ph type="subTitle" idx="1"/>
          </p:nvPr>
        </p:nvSpPr>
        <p:spPr>
          <a:xfrm>
            <a:off x="612648" y="786557"/>
            <a:ext cx="7772400" cy="594360"/>
          </a:xfrm>
        </p:spPr>
        <p:txBody>
          <a:bodyPr vert="horz" lIns="91440" tIns="45720" rIns="91440" bIns="45720" rtlCol="0" anchor="t">
            <a:noAutofit/>
          </a:bodyPr>
          <a:lstStyle/>
          <a:p>
            <a:r>
              <a:rPr lang="en-US" sz="2800" b="1" dirty="0">
                <a:solidFill>
                  <a:schemeClr val="bg2"/>
                </a:solidFill>
                <a:ea typeface="+mn-lt"/>
                <a:cs typeface="+mn-lt"/>
              </a:rPr>
              <a:t>Data Categorization for Clarity</a:t>
            </a:r>
            <a:endParaRPr lang="en-US" sz="2800" b="1" dirty="0">
              <a:solidFill>
                <a:schemeClr val="bg2"/>
              </a:solidFill>
            </a:endParaRPr>
          </a:p>
          <a:p>
            <a:endParaRPr lang="en-US" dirty="0"/>
          </a:p>
        </p:txBody>
      </p:sp>
      <p:sp>
        <p:nvSpPr>
          <p:cNvPr id="3" name="Title 2">
            <a:extLst>
              <a:ext uri="{FF2B5EF4-FFF2-40B4-BE49-F238E27FC236}">
                <a16:creationId xmlns:a16="http://schemas.microsoft.com/office/drawing/2014/main" id="{CA1B2B5E-24CA-B7B5-19C1-79A726B164E9}"/>
              </a:ext>
            </a:extLst>
          </p:cNvPr>
          <p:cNvSpPr>
            <a:spLocks noGrp="1"/>
          </p:cNvSpPr>
          <p:nvPr>
            <p:ph type="ctrTitle"/>
          </p:nvPr>
        </p:nvSpPr>
        <p:spPr>
          <a:xfrm>
            <a:off x="267591" y="1074851"/>
            <a:ext cx="8462513" cy="5075207"/>
          </a:xfrm>
        </p:spPr>
        <p:txBody>
          <a:bodyPr>
            <a:normAutofit/>
          </a:bodyPr>
          <a:lstStyle/>
          <a:p>
            <a:pPr marL="285750" indent="-285750">
              <a:buFont typeface="Arial"/>
              <a:buChar char="•"/>
            </a:pPr>
            <a:r>
              <a:rPr lang="en-US" sz="2000" dirty="0">
                <a:solidFill>
                  <a:schemeClr val="bg1">
                    <a:lumMod val="49000"/>
                    <a:lumOff val="51000"/>
                  </a:schemeClr>
                </a:solidFill>
                <a:ea typeface="+mj-lt"/>
                <a:cs typeface="+mj-lt"/>
              </a:rPr>
              <a:t>Categorized columns (City/Town, Zip, Division, Substation, Circuit ID, Developer, Method) into High, Mid, Low, Very Low based on similar properties.</a:t>
            </a:r>
            <a:br>
              <a:rPr lang="en-US" sz="2000" dirty="0">
                <a:solidFill>
                  <a:schemeClr val="bg1">
                    <a:lumMod val="49000"/>
                    <a:lumOff val="51000"/>
                  </a:schemeClr>
                </a:solidFill>
                <a:ea typeface="+mj-lt"/>
                <a:cs typeface="+mj-lt"/>
              </a:rPr>
            </a:br>
            <a:endParaRPr lang="en-US" sz="2000">
              <a:solidFill>
                <a:schemeClr val="bg1">
                  <a:lumMod val="49000"/>
                  <a:lumOff val="51000"/>
                </a:schemeClr>
              </a:solidFill>
            </a:endParaRPr>
          </a:p>
          <a:p>
            <a:pPr marL="285750" indent="-285750">
              <a:buFont typeface="Arial"/>
              <a:buChar char="•"/>
            </a:pPr>
            <a:r>
              <a:rPr lang="en-US" sz="2000" dirty="0">
                <a:solidFill>
                  <a:schemeClr val="bg1">
                    <a:lumMod val="49000"/>
                    <a:lumOff val="51000"/>
                  </a:schemeClr>
                </a:solidFill>
                <a:ea typeface="+mj-lt"/>
                <a:cs typeface="+mj-lt"/>
              </a:rPr>
              <a:t>Simplified model observation and reduced complexity through categorization.</a:t>
            </a:r>
            <a:br>
              <a:rPr lang="en-US" sz="2000" dirty="0">
                <a:solidFill>
                  <a:schemeClr val="bg1">
                    <a:lumMod val="49000"/>
                    <a:lumOff val="51000"/>
                  </a:schemeClr>
                </a:solidFill>
                <a:ea typeface="+mj-lt"/>
                <a:cs typeface="+mj-lt"/>
              </a:rPr>
            </a:br>
            <a:endParaRPr lang="en-US" sz="2000">
              <a:solidFill>
                <a:schemeClr val="bg1">
                  <a:lumMod val="49000"/>
                  <a:lumOff val="51000"/>
                </a:schemeClr>
              </a:solidFill>
            </a:endParaRPr>
          </a:p>
          <a:p>
            <a:pPr marL="285750" indent="-285750">
              <a:buFont typeface="Arial"/>
              <a:buChar char="•"/>
            </a:pPr>
            <a:r>
              <a:rPr lang="en-US" sz="2000" dirty="0">
                <a:solidFill>
                  <a:schemeClr val="bg1">
                    <a:lumMod val="49000"/>
                    <a:lumOff val="51000"/>
                  </a:schemeClr>
                </a:solidFill>
                <a:ea typeface="+mj-lt"/>
                <a:cs typeface="+mj-lt"/>
              </a:rPr>
              <a:t>Retained top 20 County categories, grouped others into "Others" for clarity.</a:t>
            </a:r>
            <a:br>
              <a:rPr lang="en-US" sz="2000" dirty="0">
                <a:solidFill>
                  <a:schemeClr val="bg1">
                    <a:lumMod val="49000"/>
                    <a:lumOff val="51000"/>
                  </a:schemeClr>
                </a:solidFill>
                <a:ea typeface="+mj-lt"/>
                <a:cs typeface="+mj-lt"/>
              </a:rPr>
            </a:br>
            <a:endParaRPr lang="en-US" sz="2000">
              <a:solidFill>
                <a:schemeClr val="bg1">
                  <a:lumMod val="49000"/>
                  <a:lumOff val="51000"/>
                </a:schemeClr>
              </a:solidFill>
            </a:endParaRPr>
          </a:p>
          <a:p>
            <a:pPr marL="285750" indent="-285750">
              <a:buFont typeface="Arial"/>
              <a:buChar char="•"/>
            </a:pPr>
            <a:r>
              <a:rPr lang="en-US" sz="2000" dirty="0">
                <a:solidFill>
                  <a:schemeClr val="bg1">
                    <a:lumMod val="49000"/>
                    <a:lumOff val="51000"/>
                  </a:schemeClr>
                </a:solidFill>
                <a:ea typeface="+mj-lt"/>
                <a:cs typeface="+mj-lt"/>
              </a:rPr>
              <a:t>Extracted months from Interconnection Date to analyze monthly distribution trends.</a:t>
            </a:r>
            <a:endParaRPr lang="en-US" sz="2000">
              <a:solidFill>
                <a:schemeClr val="bg1">
                  <a:lumMod val="49000"/>
                  <a:lumOff val="51000"/>
                </a:schemeClr>
              </a:solidFill>
            </a:endParaRPr>
          </a:p>
          <a:p>
            <a:endParaRPr lang="en-US" dirty="0"/>
          </a:p>
        </p:txBody>
      </p:sp>
    </p:spTree>
    <p:extLst>
      <p:ext uri="{BB962C8B-B14F-4D97-AF65-F5344CB8AC3E}">
        <p14:creationId xmlns:p14="http://schemas.microsoft.com/office/powerpoint/2010/main" val="9556489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F780DB-FD7C-8411-68A8-69DB95B4CB95}"/>
              </a:ext>
            </a:extLst>
          </p:cNvPr>
          <p:cNvSpPr>
            <a:spLocks noGrp="1"/>
          </p:cNvSpPr>
          <p:nvPr>
            <p:ph sz="quarter" idx="13"/>
          </p:nvPr>
        </p:nvSpPr>
        <p:spPr>
          <a:xfrm>
            <a:off x="612648" y="931653"/>
            <a:ext cx="9387708" cy="5918870"/>
          </a:xfrm>
        </p:spPr>
        <p:txBody>
          <a:bodyPr vert="horz" lIns="91440" tIns="45720" rIns="91440" bIns="45720" rtlCol="0" anchor="t">
            <a:normAutofit fontScale="85000" lnSpcReduction="10000"/>
          </a:bodyPr>
          <a:lstStyle/>
          <a:p>
            <a:r>
              <a:rPr lang="en-US" dirty="0">
                <a:ea typeface="+mn-lt"/>
                <a:cs typeface="+mn-lt"/>
              </a:rPr>
              <a:t>Small solar project divisions use all utilities; mid-level rely on Con Edison; low/very low use National Grid, NYSEG, RGE, O&amp;R.</a:t>
            </a:r>
            <a:endParaRPr lang="en-US" dirty="0"/>
          </a:p>
          <a:p>
            <a:endParaRPr lang="en-US" dirty="0">
              <a:ea typeface="+mn-lt"/>
              <a:cs typeface="+mn-lt"/>
            </a:endParaRPr>
          </a:p>
          <a:p>
            <a:r>
              <a:rPr lang="en-US" dirty="0">
                <a:ea typeface="+mn-lt"/>
                <a:cs typeface="+mn-lt"/>
              </a:rPr>
              <a:t>RFP method drives energy production in one month; others use medium/low methods, identifying three major groups.</a:t>
            </a:r>
            <a:endParaRPr lang="en-US" dirty="0"/>
          </a:p>
          <a:p>
            <a:endParaRPr lang="en-US" dirty="0">
              <a:ea typeface="+mn-lt"/>
              <a:cs typeface="+mn-lt"/>
            </a:endParaRPr>
          </a:p>
          <a:p>
            <a:r>
              <a:rPr lang="en-US" dirty="0">
                <a:ea typeface="+mn-lt"/>
                <a:cs typeface="+mn-lt"/>
              </a:rPr>
              <a:t>Utility usage consistent across months, except RGE in January and February.</a:t>
            </a:r>
            <a:endParaRPr lang="en-US" dirty="0"/>
          </a:p>
          <a:p>
            <a:endParaRPr lang="en-US" dirty="0">
              <a:ea typeface="+mn-lt"/>
              <a:cs typeface="+mn-lt"/>
            </a:endParaRPr>
          </a:p>
          <a:p>
            <a:r>
              <a:rPr lang="en-US" dirty="0">
                <a:ea typeface="+mn-lt"/>
                <a:cs typeface="+mn-lt"/>
              </a:rPr>
              <a:t>PSEGLI serves only high-method users; others favor low/medium </a:t>
            </a:r>
            <a:r>
              <a:rPr lang="en-US">
                <a:ea typeface="+mn-lt"/>
                <a:cs typeface="+mn-lt"/>
              </a:rPr>
              <a:t>methods.</a:t>
            </a:r>
            <a:endParaRPr lang="en-US" dirty="0"/>
          </a:p>
          <a:p>
            <a:endParaRPr lang="en-US" dirty="0">
              <a:ea typeface="+mn-lt"/>
              <a:cs typeface="+mn-lt"/>
            </a:endParaRPr>
          </a:p>
          <a:p>
            <a:r>
              <a:rPr lang="en-US" dirty="0">
                <a:ea typeface="+mn-lt"/>
                <a:cs typeface="+mn-lt"/>
              </a:rPr>
              <a:t>RGE and Con Ed dominate very low/low zip code areas; others use all zip codes equally.</a:t>
            </a:r>
            <a:endParaRPr lang="en-US" dirty="0"/>
          </a:p>
          <a:p>
            <a:endParaRPr lang="en-US" dirty="0">
              <a:ea typeface="+mn-lt"/>
              <a:cs typeface="+mn-lt"/>
            </a:endParaRPr>
          </a:p>
          <a:p>
            <a:r>
              <a:rPr lang="en-US" dirty="0">
                <a:ea typeface="+mn-lt"/>
                <a:cs typeface="+mn-lt"/>
              </a:rPr>
              <a:t>O&amp;R and Con Ed use less active substations more; others use all substations equally.</a:t>
            </a:r>
            <a:endParaRPr lang="en-US" dirty="0"/>
          </a:p>
          <a:p>
            <a:endParaRPr lang="en-US" dirty="0"/>
          </a:p>
        </p:txBody>
      </p:sp>
      <p:sp>
        <p:nvSpPr>
          <p:cNvPr id="3" name="Title 2">
            <a:extLst>
              <a:ext uri="{FF2B5EF4-FFF2-40B4-BE49-F238E27FC236}">
                <a16:creationId xmlns:a16="http://schemas.microsoft.com/office/drawing/2014/main" id="{C74277CE-2440-4F0C-C81D-114A82C7B7A2}"/>
              </a:ext>
            </a:extLst>
          </p:cNvPr>
          <p:cNvSpPr>
            <a:spLocks noGrp="1"/>
          </p:cNvSpPr>
          <p:nvPr>
            <p:ph type="title"/>
          </p:nvPr>
        </p:nvSpPr>
        <p:spPr>
          <a:xfrm>
            <a:off x="612648" y="376562"/>
            <a:ext cx="7504275" cy="1108782"/>
          </a:xfrm>
        </p:spPr>
        <p:txBody>
          <a:bodyPr/>
          <a:lstStyle/>
          <a:p>
            <a:r>
              <a:rPr lang="en-US"/>
              <a:t>Key Utility Insights</a:t>
            </a:r>
          </a:p>
          <a:p>
            <a:endParaRPr lang="en-US" dirty="0"/>
          </a:p>
        </p:txBody>
      </p:sp>
    </p:spTree>
    <p:extLst>
      <p:ext uri="{BB962C8B-B14F-4D97-AF65-F5344CB8AC3E}">
        <p14:creationId xmlns:p14="http://schemas.microsoft.com/office/powerpoint/2010/main" val="2414998586"/>
      </p:ext>
    </p:extLst>
  </p:cSld>
  <p:clrMapOvr>
    <a:masterClrMapping/>
  </p:clrMapOvr>
</p:sld>
</file>

<file path=ppt/theme/theme1.xml><?xml version="1.0" encoding="utf-8"?>
<a:theme xmlns:a="http://schemas.openxmlformats.org/drawingml/2006/main" name="Frost">
  <a:themeElements>
    <a:clrScheme name="Frosty Design">
      <a:dk1>
        <a:srgbClr val="000000"/>
      </a:dk1>
      <a:lt1>
        <a:srgbClr val="FFFFFF"/>
      </a:lt1>
      <a:dk2>
        <a:srgbClr val="0B2627"/>
      </a:dk2>
      <a:lt2>
        <a:srgbClr val="DAE3E3"/>
      </a:lt2>
      <a:accent1>
        <a:srgbClr val="757E36"/>
      </a:accent1>
      <a:accent2>
        <a:srgbClr val="B494C2"/>
      </a:accent2>
      <a:accent3>
        <a:srgbClr val="8FA2A3"/>
      </a:accent3>
      <a:accent4>
        <a:srgbClr val="CE7F00"/>
      </a:accent4>
      <a:accent5>
        <a:srgbClr val="D15928"/>
      </a:accent5>
      <a:accent6>
        <a:srgbClr val="B7836F"/>
      </a:accent6>
      <a:hlink>
        <a:srgbClr val="467886"/>
      </a:hlink>
      <a:folHlink>
        <a:srgbClr val="96607D"/>
      </a:folHlink>
    </a:clrScheme>
    <a:fontScheme name="Custom 52">
      <a:majorFont>
        <a:latin typeface="Bata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 Design_win32_EF_v8" id="{E57F70AE-3A2F-4557-BDD1-21E65A9A0A0C}" vid="{2E8812D5-D458-4E08-AD15-9B8285E6A20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F361F2A-2EA0-4BA8-830A-64FFB91B7950}">
  <ds:schemaRefs>
    <ds:schemaRef ds:uri="http://schemas.microsoft.com/sharepoint/v3/contenttype/forms"/>
  </ds:schemaRefs>
</ds:datastoreItem>
</file>

<file path=customXml/itemProps2.xml><?xml version="1.0" encoding="utf-8"?>
<ds:datastoreItem xmlns:ds="http://schemas.openxmlformats.org/officeDocument/2006/customXml" ds:itemID="{538778BE-8E01-4C63-9D69-0B975B6CA9FF}">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174310FC-FCBF-4C13-8341-E1A358C4F177}">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14</Slides>
  <Notes>0</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Frost</vt:lpstr>
      <vt:lpstr>SPINNAKER ANALYTICS</vt:lpstr>
      <vt:lpstr>agenda</vt:lpstr>
      <vt:lpstr>introduction</vt:lpstr>
      <vt:lpstr> Data Exploration </vt:lpstr>
      <vt:lpstr>Preprocessing Activities Performed</vt:lpstr>
      <vt:lpstr>Outlier Handling</vt:lpstr>
      <vt:lpstr>EDA</vt:lpstr>
      <vt:lpstr>Categorized columns (City/Town, Zip, Division, Substation, Circuit ID, Developer, Method) into High, Mid, Low, Very Low based on similar properties.  Simplified model observation and reduced complexity through categorization.  Retained top 20 County categories, grouped others into "Others" for clarity.  Extracted months from Interconnection Date to analyze monthly distribution trends. </vt:lpstr>
      <vt:lpstr>Key Utility Insights </vt:lpstr>
      <vt:lpstr>Map Insights </vt:lpstr>
      <vt:lpstr>Applied One-Hot Encoding to nominal variables, converting categories into binary columns to avoid implying order.  Used Label Encoding for ordinal variables to preserve their natural order with numerical values.  Scaled three energy production columns to a common scale for easier model interpretation and improved performance. </vt:lpstr>
      <vt:lpstr>PCA Clustering Summary  </vt:lpstr>
      <vt:lpstr>Clustering Model Performance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237</cp:revision>
  <dcterms:created xsi:type="dcterms:W3CDTF">2025-06-14T09:42:08Z</dcterms:created>
  <dcterms:modified xsi:type="dcterms:W3CDTF">2025-06-16T17:13:04Z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